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8–13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40–50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Less than half a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25–30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floating seaweed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tree leaves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flowering plants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Clams, mussels, shrimp and worms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Transparent and colorless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Always metallic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Gray or brown, often tinged with purple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Always bright scarlet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Dry desert sand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Sandy or muddy marine seafloors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mountain streams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Landlocked salt flats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 inch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Hatched from an egg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Shed all her legs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Migrated into freshwater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Molted her old shell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 otter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Dugong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Manatee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Baleen whale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December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 through 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one day in summer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winter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Callinectes sapidus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Panulirus argus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Metacarcinus magister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Homarus americanus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Crack the Shell: Test Your Knowledge on the Dungeness Crab, the Mighty Ocean Crustacean!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Ocean Animal Dungeness Crab Quiz can be a fun and educational experience for anyone interested in marine life. This quiz can help you learn more about the Dungeness crab, which is a popular seafood delicacy and an important species in the Pacific Northwest ecosystem. By taking this quiz, you can test your knowledge of the Dungeness crab's physical characteristics, habitat, behavior, and diet. You can also learn about the threats facing this species and the conservation efforts being made to protect it.Moreover, taking this quiz can help you appreciate the beauty and diversity of ocean life and the importance of preserving it. By learning about the Dungeness crab, you can gain a deeper understanding of the complex web of life in the ocean and the role that each species plays in maintaining a healthy ecosystem. So, if you are interested in marine biology, seafood, or just want to challenge yourself with a fun quiz, taking the Ocean Animal Dungeness Crab Quiz is definitely worth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According to Alaska’s species profile, what is the estimated maximum lifespan range of Dungeness crabs?
[B] 8–13 years
2. According to Alaska’s Wildlife Notebook, about how much can a Dungeness crab weigh at four to five years old?
[C] 2–3 pounds
3. Which list describes foods eaten by Dungeness crabs?
[D] Clams, mussels, shrimp and worms
4. Which description fits the upper shell of a live Dungeness crab?
[C] Gray or brown, often tinged with purple
5. Which bottom habitat do Dungeness crabs generally prefer?
[B] Sandy or muddy marine seafloors
6. According to Alaska’s species profile, large male Dungeness crabs can grow to slightly more than which shell width?
[A] 10 inches
7. What must a female Dungeness crab have recently done before mating?
[D] Molted her old shell
8. Which of these marine mammals preys on Dungeness crabs?
[A] Sea otter
9. According to Alaska’s species profile, Dungeness crabs mate during which seasonal span?
[B] Spring through fall
10. What is the scientific name of the Dungeness crab?
[C] Metacarcinus magister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According to Alaska’s species profile, what is the estimated maximum lifespan range of Dungeness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According to Alaska’s Wildlife Notebook, about how much can a Dungeness crab weigh at four to five years old?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list describes foods eaten by Dungeness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description fits the upper shell of a live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bottom habitat do Dungeness crabs generally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According to Alaska’s species profile, large male Dungeness crabs can grow to slightly more than which shell width?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must a female Dungeness crab have recently done before mating?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of these marine mammals preys on Dungeness crabs?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According to Alaska’s species profile, Dungeness crabs mate during which seasonal 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scientific name of the Dungeness crab?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