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Evaporation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Carbonation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Reaction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Condensation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Picking the gravel pieces with tweezers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Using a magnet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Heating the mixture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Pouring the mixture through a screen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Two or more materials combined together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Two or more materials which are combined and cannot be separated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Two or more materials combined by heating them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Carbonation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Evaporation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Reaction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Condensation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400 grams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450 grams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350 grams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300 grams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Solution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Mixture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Solvent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Solute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Solids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Solution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Liquids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Vegetable Soup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Cereal and Milk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Sugar and Water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Oil and Water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Mixtures and Solutions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description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All mixtures can be separated
[D] TRUE
2. When the water vapor in the air cools and forms water droplets, what is the process called
[D] Condensation
3. Can solids and liquids be mixed to form a mixture
[A] TRUE
4. What is the best way to separate a mixture of gravel and water
[D] Pouring the mixture through a screen
5. What is a mixture
[B] Two or more materials combined together
6. Why does the bathroom mirror fog up after you take a hot shower
[D] Condensation
7. If you mix 300 grams of water and 50 grams of salt, what is the weight of the mixture
[C] 350 grams
8. In a solution of salt and water, what is the salt referred to
[D] Solute
9. Which objects have mass, take up space and have a definite shape and volume
[B] Solids
10. Which of these mixtures is a solution
[C] Sugar and Water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All mixtures can be separated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When the water vapor in the air cools and forms water droplets, what is the process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Can solids and liquids be mixed to form a mixture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best way to separate a mixture of gravel and water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a mixture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Why does the bathroom mirror fog up after you take a hot shower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If you mix 300 grams of water and 50 grams of salt, what is the weight of the mixture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a solution of salt and water, what is the salt referred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objects have mass, take up space and have a definite shape and volume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of these mixtures is a solution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