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1876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1874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1875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1877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France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United States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United Kingdom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Germany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Duke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Sir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Prince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Edward VII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Randolph Churchill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George V</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Albert Edward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Physics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Literature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Medicine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Peace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Alice Keppel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Jennie Jerome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Victoria Saxe-Coburg-Gotha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Elizabeth Bowes-Lyon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1967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1965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1968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1966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Winston Leonard Spencer-Churchill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Winston Spencer-Churchill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Winston Churchill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Winston Leonard Churchill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Musician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Politician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Writer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Actor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1940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1941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1942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1943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Winston Churchill!</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Winston Churchill Quiz is a great way to learn more about one of the most influential figures in modern history. Churchill was a British statesman who served as Prime Minister of the United Kingdom during World War II. He was also an author, historian, and soldier. By taking the quiz, you can learn more about Churchill's life and accomplishments. You can also gain a better understanding of his leadership style and the decisions he made during his time in office. Additionally, the quiz can help you gain a better appreciation for the impact Churchill had on the world. His courage and determination during World War II helped to shape the world we live in today. Taking the quiz is a great way to gain a deeper understanding of Churchill's legacy and the impact he had on the world.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year was Winston Churchill born?
[B] 1874
2. What country did Winston Churchill serve as Prime Minister?
[C] United Kingdom
3. What was Winston Churchill's title?
[C] Sir
4. What was Winston Churchill's father's name?
[B] Randolph Churchill
5. What was Winston Churchill's awarded the Nobel Prize for?
[B] Literature
6. What was Winston Churchill's mother's name?
[B] Jennie Jerome
7. What year did Winston Churchill die?
[B] 1965
8. What was Winston Churchill's birth name?
[A] Winston Leonard Spencer-Churchill
9. What was Winston Churchill's occupation?
[B] Politician
10. What year did Winston Churchill become Prime Minister?
[A] 1940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year was Winston Churchill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country did Winston Churchill serve as Prime Minister?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Winston Churchill's title?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Winston Churchill's father's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Winston Churchill's awarded the Nobel Prize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Winston Churchill's mother's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year did Winston Churchill die?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was Winston Churchill's birth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was Winston Churchill's occupation?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year did Winston Churchill become Prime Minister?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