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Alfred Pennyworth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Thomas Wayne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Tucker Cobblepot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Carmine Falcone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 Affleck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Christian Bale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Clooney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Keaton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Jonathan Crane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Harvey Dent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Oswald Cobblepot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Max Shreck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Two-Face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Penguin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Riddler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Michelle Pfeiffer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Halle Berry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Anne Hathaway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Zoe Kravitz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Flying Graysons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Mad Hatter's Gang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Joker's Gang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Red Triangle Circus Gang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Selina Kyle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Vicki Vale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Barbara Gordon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Pamela Isley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Crossbows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Swords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Flamethrowers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Heath Ledger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Nicholson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Jared Leto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Danny DeVito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Returns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Returns is a 1992 superhero film directed by Tim Burton and starring Michael Keaton as Batman. The film is a sequel to the 1989 film Batman and features the Caped Crusader battling against the villainous Penguin, played by Danny DeVito, and the seductive Catwoman, played by Michelle Pfeiffer. The film received mixed reviews upon its release, with some praising its dark and gothic atmosphere while others criticized its violence and sexual content. Despite this, the film was a commercial success and has since gained a cult following. It was also nominated for two Academy Awards for its visual effects and makeup.</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biological father of the Penguin?
[C] Tucker Cobblepot
2. Who played the role of Batman in Batman Returns?
[D] Michael Keaton
3. Which businessman backs the Penguin’s campaign for mayor in Batman Returns?
[D] Max Shreck
4. What is the name of the villain in Batman Returns?
[C] The Penguin
5. Who played the role of Catwoman in Batman Returns?
[A] Michelle Pfeiffer
6. When was Batman Returns released?
[D] 1992
7. What is the name of the circus gang that the Penguin leads?
[D] The Red Triangle Circus Gang
8. What is the civilian name of Catwoman in Batman Returns?
[A] Selina Kyle
9. What weapons does the Penguin attach to his penguin army in Batman Returns?
[B] Missiles
10. Which actor played the role of the Penguin?
[D] Danny DeVito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biological father of the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played the role of Batman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businessman backs the Penguin’s campaign for mayor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villain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played the role of Catwoman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was Batman Returns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circus gang that the Penguin leads?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civilian name of Catwoman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weapons does the Penguin attach to his penguin army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actor played the role of the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