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Friendship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Rivalry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Hatred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Jealousy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Black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Brown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Blonde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bird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cat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dog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rat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Tombo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Ponyo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Howl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Totoro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takes the bus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flies on a broomstick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drives a delivery truck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 walks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Self-reliance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Anger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Envy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Chihiro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Sophie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Osono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Ursula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Pizza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People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Packages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Letters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Jiji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Felix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Salem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Fear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Revenge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Independence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Betrayal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Kiki's Delivery Service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Kiki’s Delivery Service is a 1989 Japanese animated fantasy film written, produced, and directed by Hayao Miyazaki. It was adapted from the 1985 novel Kiki’s Delivery Service by Eiko Kadono. The story follows Kiki, a young witch who moves to a new town and uses her flying ability to earn a living by starting an air courier service. The movie portrays themes such as independence, self-reliance, and friendship.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one of the important relationships that Kiki develops in the movie?
[A] Friendship
2. What color is Kiki's hair ?
[A] Black
3. What kind of animal is Jiji?
[B] A cat
4. Who is the boy that Kiki befriends in the city?
[A] Tombo
5. How does Kiki get to and from her delivery jobs?
[B] She flies on a broomstick
6. What does Kiki learn about herself throughout the movie?
[B] Self-reliance
7. Who is the pregnant woman who gives Kiki a place to stay?
[C] Osono
8. What does Kiki deliver?
[C] Packages
9. What is the name of Kiki's black cat?
[A] Jiji
10. What is one of the main themes of Kiki's Delivery Service?
[C] Independence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one of the important relationships that Kiki develops in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color is Kiki's hair 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kind of animal is Jiji?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the boy that Kiki befriends in the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does Kiki get to and from her delivery jobs?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does Kiki learn about herself throughout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is the pregnant woman who gives Kiki a place to stay?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does Kiki deliver?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Kiki's black cat?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one of the main themes of Kiki's Delivery Service?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