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Christian Bale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Affleck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Clooney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Robert Pattinson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Explosive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Detonator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Bomb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Commissioner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Lucius Fox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Bruce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Alfred Pennyworth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Saint Swithun's Home for Boys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Blackgate Penitentiary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Arkham Asylum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Wayne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Central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Metropolis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Gotham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Commissioner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Blake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Lucius Fox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Alfred Pennyworth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Anne Hathaway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Emma 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Jennifer Lawrence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Scarlett Johansson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Blake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Catwoman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Ra's al Ghul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Two-Face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Riddler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Dark Knight Rises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Dark Knight Rises is a 2012 superhero film directed by Christopher Nolan and starring Christian Bale as Batman. The film takes place eight years after the events of The Dark Knight, with Batman returning to Gotham City to face the threat of the villainous Bane, who seeks to destroy the city. Alongside Bale, the film features an ensemble cast including Anne Hathaway, Tom Hardy, and Joseph Gordon-Levitt. The film received positive reviews for its performances, action sequences, and themes of redemption and sacrifice. It grossed over $1 billion at the box office and was nominated for several awards, including an Academy Award for Best Visual Effects.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played the role of Batman in The Dark Knight Rises?
[A] Christian Bale
2. What is the name of the device that Bane uses to destroy Gotham City?
[D] The Bomb
3. Which character fakes his own death in The Dark Knight Rises?
[C] Bruce Wayne
4. What is the name of the orphanage that Miranda Tate funds in The Dark Knight Rises?
[A] The Saint Swithun's Home for Boys
5. When was The Dark Knight Rises released?
[C] 2012
6. Where does most of the action take place in The Dark Knight Rises?
[D] Gotham City
7. Which character becomes the new Batman at the end of The Dark Knight Rises?
[B] John Blake
8. Who played the role of Catwoman in The Dark Knight Rises?
[A] Anne Hathaway
9. Who helps Batman escape from the prison in The Dark Knight Rises?
[D] Ra's al Ghul
10. What is the name of the villain in The Dark Knight Rises?
[C] Bane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played the role of Batman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device that Bane uses to destroy Gotham 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fakes his own death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orphanage that Miranda Tate funds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When was The Dark Knight Rises released?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most of the action take place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becomes the new Batman at the end of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played the role of Catwoman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helps Batman escape from the prison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villain in The Dark Knight Rises?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