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attract mates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help the barnacle move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Barnacles do not have feathery appendages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filter food from the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10,000 barnacles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million barnacles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100,000 barnacles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million barnacles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Acorn barnacle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Parasitic barnacle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Goose barnacle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Tree barnacle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Ships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Other barnacles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help the barnacle move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Barnacles do not have shells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protect the barnacle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attract mates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Goose barnacle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Acorn barnacle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Tree barnacle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Parasitic barnacle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Cyprid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Larva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Nauplius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Adult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Seaweed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Plankton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Other barnacles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Acorn barnacle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 barnacle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Goose barnacle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Stalked barnacle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Cirri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Operculum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Antennae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Cement glands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Barnacles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Barnacles are fascinating creatures that play an important role in marine ecosystems.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purpose of the barnacle's feathery appendages?
[D] To filter food from the water
2. What is the largest barnacle colony ever recorded?
[B] 1 million barnacles
3. Which type of barnacle grows a stalk which is attached to the substrate?
[C] Goose barnacle
4. What do barnacles attach themselves to?
[A] All of the above
5. What is the purpose of the barnacle's shell?
[C] To protect the barnacle
6. Which type of barnacle attaches directly to the substrate?
[B] Acorn barnacle
7. What is the name of the second stage of a barnacle's life cycle?
[A] Cyprid
8. What do barnacles eat?
[C] Plankton
9. What is the largest species of barnacle?
[C] Goose barnacle
10. What do barnacles use to filter food from the water?
[A] Cirri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purpose of the barnacle's feathery appendages?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largest barnacle colony ever recorded?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type of barnacle grows a stalk which is attached to the substrate?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 barnacles attach themselves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purpose of the barnacle's shell?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type of barnacle attaches directly to the substrate?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second stage of a barnacle's life cycle?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 barnacles 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largest species of barnacle?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 barnacles use to filter food from the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