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Nuclear energy directly into motion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Gravitational energy into electricity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Electrical energy into heat and 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Chemical energy directly into sound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Barometer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Voltmeter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Hygrometer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Aluminum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Copper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Morse code converts the letters of the alphabet into numbers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Morse code converts the numbers only into dots and dashes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Morse code converts the letters of the alphabet into 1 and 0s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Morse code converts the letters of the alphabet into dots and dashes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wire’s color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Paint on the outside of the wire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Electric current flowing through the wire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Sound striking the wire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Only from west to 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Only from east to west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From its north pole to its south pole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From its south pole to its north pole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Suspend the bar magnet with a piece of string. The end which points in the north direction is the south pole.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Suspend the bar magnet with a piece of string. The end which points in the south direction is the north pole.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Suspend the bar magnet with a piece of string. The end which points in the north direction is the northwest pole.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Suspend the bar magnet with a piece of string. The end which points in the north direction is the north pole.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Luminous electron disk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Light-emitting diode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Linear electric detector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Low-energy dynamo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Protons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Electrons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Neutrons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Positrons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Rub the iron with dry wood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Bring an uncharged gold bar near the iron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Bring an uncharged rubber block near the iron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Bring a magnet near the 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Electricity and Magnetism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energy conversion occurs in an incandescent light bulb?
[C] Electrical energy into heat and light
2. Which instrument measures electric current when connected in series with a circuit branch?
[C] Ammeter
3. Which of these metals is ferromagnetic at room temperature?
[A] Iron
4. What is Morse code
[D] Morse code converts the letters of the alphabet into dots and dashes
5. What produces the magnetic field in an energized electromagnet’s coil?
[C] Electric current flowing through the wire
6. In which direction are magnetic field lines conventionally drawn outside a bar magnet?
[C] From its north pole to its south pole
7. If you have an unmarked bar magnet, how can you find which end is the north pole
[D] Suspend the bar magnet with a piece of string. The end which points in the north direction is the north pole.
8. In lighting technology, what does LED stand for?
[B] Light-emitting diode
9. Which particles in an atom’s nucleus have no electric charge?
[C] Neutrons
10. How can you turn a piece of iron into a temporary magnet
[D] Bring a magnet near the iron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energy conversion occurs in an incandescent light bulb?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instrument measures electric current when connected in series with a circuit branch?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metals is ferromagnetic at room temperature?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Morse code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produces the magnetic field in an energized electromagnet’s coil?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direction are magnetic field lines conventionally drawn outside a bar magnet?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If you have an unmarked bar magnet, how can you find which end is the north pole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lighting technology, what does LED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particles in an atom’s nucleus have no electric charge?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can you turn a piece of iron into a temporary magnet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