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Huskers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Cornhuskers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Wildcats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Buckeyes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Lincoln Balloon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Nebraska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Omaha Summer Arts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Kearney Renaissance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Republican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Niobrara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Platte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Missouri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Kearney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Omaha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Texas Roadhouse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Outback Steakhouse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LongHorn Steakhouse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Drover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Panorama Point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Pikes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Rushmore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Elbert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Crazy Horse Memorial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Scotts Bluff National Monument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Devils Tower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Rushmore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Alexander Graham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Thomas Edison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 Robert Oppenheimer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Nikola Tesla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Kearney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Lincoln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Omaha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Sooner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Sunflower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Hawkeye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Cornhusker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Nebraska: The Cornhusker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Nebraska is a state located in the Midwestern region of the United States. It is bordered by South Dakota to the north, Iowa to the east, Missouri to the southeast, Kansas to the south, Colorado to the southwest, and Wyoming to the west. The state's capital is Lincoln, and its largest city is Omaha. Nebraska is known for its vast prairies, which cover most of the state, and its agricultural industry, particularly in the production of corn and beef. The state is also home to several notable landmarks, including Chimney Rock, Scotts Bluff National Monument, and the Strategic Air Command Museum.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college football team in Nebraska?
[B] Cornhuskers
2. What famous festival is held in Nebraska every August?
[B] Nebraska State Fair
3. Which river that forms the border between Nebraska and Iowa?
[D] Missouri River
4. Which city is the capital city of Nebraska?
[D] Lincoln
5. What is the name of the famous steakhouse in Omaha?
[D] The Drover
6. What is the highest point in Nebraska?
[A] Panorama Point
7. What is the name of the famous national monument in Nebraska?
[B] Scotts Bluff National Monument
8. Which famous inventor was born in Nebraska?
[C] J. Robert Oppenheimer
9. What is the largest city in Nebraska?
[C] Omaha
10. What is the nickname of Nebraska?
[D] The Cornhusker State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college football team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famous festival is held in Nebraska every August?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river that forms the border between Nebraska and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city is the capital city of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steakhouse in Omaha?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point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national monument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famous inventor was born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largest city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nickname of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