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They reproduce through cloning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They have asexual reproduction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They give birth to live young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They lay eggs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40-45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20-25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30-35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10-15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Galeocerdo cuvier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Carcharodon carcharias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Sphyrna lewini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Carcharhinus obscurus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Only in the Indian Ocean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Only in the Atlantic Ocean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all oceans of the world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Only in the Pacific Ocean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4-5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6-7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2-3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8-9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Aggressive and territorial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Passive and friendly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Solitary and shy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Social and playful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detect prey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breathe while stationary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see in the dark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communicate with other sharks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Vulnerable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Threatened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Least concern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Endangered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Fish and squid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Plankton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Seaweed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Jellyfish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Pollution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Habitat loss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Overfishing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Climate change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Mighty Requiem Shark of the Ocean Depths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Requiem Shark is a large, predatory shark found in oceans around the world. It is a member of the Carcharhinidae family, which includes many other species of sharks. Requiem Sharks are known for their streamlined bodies, powerful jaws, and sharp teeth, which they use to hunt a variety of prey, including fish, squid, and crustaceans. They are also known for their ability to migrate long distances, and can be found in both shallow and deep waters. Despite their fearsome reputation, Requiem Sharks are not considered a significant threat to humans, and are often hunted for their meat and fins.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Requiem Shark's reproductive behavior?
[C] They give birth to live young
2. What is the lifespan of a Requiem Shark?
[B] 20-25 years
3. What is the scientific name for the Requiem Shark?
[D] Carcharhinus obscurus
4. Where can Requiem Sharks be found?
[C] In all oceans of the world
5. What is the average size of a Requiem Shark?
[B] 6-7 feet
6. What is the behavior of a Requiem Shark?
[A] Aggressive and territorial
7. What is the purpose of the Requiem Shark's spiracles?
[B] To breathe while stationary
8. What is the conservation status of Requiem Sharks?
[A] Vulnerable
9. What is the diet of a Requiem Shark?
[A] Fish and squid
10. What is the biggest threat to Requiem Sharks?
[C] Overfishing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Requiem Shark's reproductive behavior?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lifespan of a Requiem Shark?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scientific name for the Requiem Shark?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Where can Requiem Sharks be found?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size of a Requiem Shark?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behavior of a Requiem Shark?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purpose of the Requiem Shark's spiracles?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conservation status of Requiem Sharks?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diet of a Requiem Shark?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biggest threat to Requiem Sharks?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