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woman tries to win the love of a man who does not love 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man seeks revenge on his former friend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group of friends go on a journey to find treasure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woman seeks to cure the king's illness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Touchstone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Gravedigger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Lavatch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Feste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Helena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Bertram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Parolles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Lafew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Kenneth Branagh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Julie Taymor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David Michôd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Joss Whedon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Duchess of Milan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Queen of France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Countess of Rousillon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Princess of Navarre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King of France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King of Italy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King of England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King of Spain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Betrayal and revenge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Love and marriage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Identity and self-discovery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Power and politics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Captain Gower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Captain Macmorris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Captain Fluellen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Captain Dumaine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All's Well That Ends Well - A tragicomedy play by William Shakespeare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Shakespeare play quiz on All's Well That Ends Well can be a great way to test your knowledge and understanding of the play. It can help you to identify the key themes, characters, and plot points of the play, and to gain a deeper appreciation of Shakespeare's writing style and language.By taking this quiz, you can also improve your critical thinking and analytical skills, as you will need to carefully read and interpret the questions and answers. This can be particularly useful if you are studying the play for an exam or essay, as it can help you to develop your ability to analyze and interpret literary texts.Furthermore, taking this quiz can be a fun and engaging way to learn more about Shakespeare and his works. It can be a great way to challenge yourself and to see how much you really know about this classic play. So, if you are a fan of Shakespeare or simply interested in learning more about his works, taking this quiz on All's Well That Ends Well is definitely worth your time.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main plot of All's Well That Ends Well?
[A] A woman tries to win the love of a man who does not love her
2. What is the name of the clown in All's Well That Ends Well?
[C] Lavatch
3. Who is the protagonist of All's Well That Ends Well?
[A] Helena
4. What is the name of the director who adapted All's Well That Ends Well into a film in 2018?
[C] David Michôd
5. Who is Bertram's mother in All's Well That Ends Well?
[C] The Countess of Rousillon
6. Who is the king in All's Well That Ends Well?
[A] King of France
7. What is the main theme of All's Well That Ends Well?
[B] Love and marriage
8. What is the name of the soldier who befriends Parolles in All's Well That Ends Well?
[D] Captain Dumaine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main plot of All's Well That Ends Well?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clown in All's Well That Ends Well?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the protagonist of All's Well That Ends Well?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director who adapted All's Well That Ends Well into a film in 2018?</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Bertram's mother in All's Well That Ends Well?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the king in All's Well That Ends Well?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main theme of All's Well That Ends Well?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soldier who befriends Parolles in All's Well That Ends Well?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