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292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321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Jacques Henry Kallis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Jacques Peter Kallis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Jacques Michael Kallis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Jacques William Kallis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Chennai Super Kings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Royal Challengers Bangalore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277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Jacques Kallis: Legendary Cricketer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Jacques Kallis Quiz can be a great way to test your knowledge about one of the greatest cricketers of all time. Jacques Kallis is a South African cricketer who is widely regarded as one of the best all-rounders in the history of the game. He has achieved numerous records and accolades throughout his career, including being the only player to score more than 10,000 runs and take over 250 wickets in both Test and ODI cricket.By taking this quiz, you can learn more about Kallis's career, his achievements, and his impact on the game of cricket. You can also test your knowledge about his personal life, his playing style, and his contributions to the South African cricket team.Overall, taking the Jacques Kallis Quiz can be a fun and informative way to learn more about one of the greatest cricketers of all time and to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did Jacques Kallis make his international debut?
[C] 1995
2. What is Jacques Kallis' highest T20 score?
[D] 89
3. How many Test wickets did Jacques Kallis take in his test match career?
[A] 292
4. What is Jacques Kallis' full name?
[A] Jacques Henry Kallis
5. Which IPL team did Jacques Kallis play for?
[B] Kolkata Knight Riders
6. In which year was Jacques Kallis inducted into the ICC Hall of Fame?
[A] 2015
7. How many times was Jacques Kallis named ICC Player of the Year?
[C] 2
8. What is Jacques Kallis' highest ODI score?
[C] 139
9. In which year did Jacques Kallis retire from international cricket?
[A] 2013
10. What is Jacques Kallis' highest Test score?
[A] 224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did Jacques Kallis make his international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Jacques Kallis' highest T20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Test wickets did Jacques Kallis take in his test match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Jacques Kallis'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IPL team did Jacques Kallis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was Jacques Kallis inducted into the ICC Hall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times was Jacques Kallis named ICC Player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Jacques Kallis' highest ODI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did Jacques Kallis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Jacques Kallis'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