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Stranger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Friend and ally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Enemy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Family member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Kemushi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Ohmu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Kodama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Kitsune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Conservative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Patriarchal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Feminist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Traditionalist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 of the Dead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Toxic Jungle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Toxic Forest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of Decay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small nation with fewer than 500 inhabitants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large kingdom with a powerful army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tribe living in the jungle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toxic wasteland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kingdom that tries to use an ancient weapon to eradicate a jungle full of giant mutant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peaceful tribe living in harmony with nature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small nation with fewer than 500 inhabitants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toxic wasteland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Hostile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Indifferent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Friendly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Respectful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system of flora and fauna which came into being after the Seven Days of Fire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peaceful kingdom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large body of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tribe living in the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Individualism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Environmentalism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Consumerism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Materialism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creature from the Toxic Forest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scientist from Pejite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Princess of the Valley of the Wind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warrior from Torumekia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Nausicaä of the Valley of the Wind By Hayao Miyazaki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Nausicaä of the Valley of the Wind is a 1984 Japanese post-apocalyptic anime fantasy film written and directed by Hayao Miyazaki. The film takes place in a post-nuclear futuristic world and tells the story of Nausicaä, the young princess of the Valley of the Wind. She becomes involved in a struggle with Tolmekia, a kingdom that tries to use an ancient weapon to eradicate a jungle full of giant mutant insects.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Asbel's relationship with Nausicaä?
[B] Friend and ally
2. What are the giant insects in Nausicaä of the Valley of the Wind called?
[B] Ohmu
3. What is one way Nausicaä's character can be described?
[C] Feminist
4. What is the name of the toxic jungle in Nausicaä of the Valley of the Wind?
[D] Sea of Decay
5. What is the Valley of the Wind?
[A] A small nation with fewer than 500 inhabitants
6. What is Torumekia?
[A] A kingdom that tries to use an ancient weapon to eradicate a jungle full of giant mutant insects
7. What is Kushana's relationship with Nausicaä?
[D] Respectful
8. What is the Sea of Corruption?
[A] A system of flora and fauna which came into being after the Seven Days of Fire
9. What is one of the main themes of Nausicaä of the Valley of the Wind?
[B] Environmentalism
10. Who is Nausicaä?
[C] The Princess of the Valley of the Wind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Asbel's relationship with Nausicaä?</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are the giant insects in Nausicaä of the Valley of the Wind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one way Nausicaä's character can be described?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toxic jungle in Nausicaä of the Valley of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Valley of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Torumekia?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Kushana's relationship with Nausicaä?</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Sea of Corruption?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one of the main themes of Nausicaä of the Valley of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Nausicaä?</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