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-2 to 40°C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-5 to 50°C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4.5 to 18°C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-2 to 35°C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False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True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about 60 percent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about 30 percent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about 70 percent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Warming of ocean surface waters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Increased river runoff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Melting sea ice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About 120 meters lower than at present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About the same level as today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About 120 meters higher than at present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35 percent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90 percent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11 percent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False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True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True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False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False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True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Sea Change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knowledge of sea level and its relation to climate change and our quality of life.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The normal temperature range for ocean surface water is:
[D] -2 to 35°C
2. Sea level has remained fairly constant throughout Earth's history.
[B] False
3. What percentage of the world's population lives within 100 kilometers of the shoreline?
[B] about 30 percent
4. Other than melting land-based ice sheets, which of these factors has made the largest contribution to the rise in sea level over the past 100 years?
[A] Warming of ocean surface waters
5. During the last ice age (about 20,000 years ago), when ice sheets were at their maximum extent, sea level was:
[A] About 120 meters lower than at present
6. What percentage of heat from global warming has the ocean absorbed in the past 40 years?
[B] 90 percent
7. Sea level has never been higher than it is today.
[B] False
8. El Niño is the result of global warming.
[C] False
9. Melting sea ice has the potential to raise sea level by several meters.
[A] False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The normal temperature range for ocean surface water is: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Sea level has remained fairly constant throughout Earth's history.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percentage of the world's population lives within 100 kilometers of the shoreline?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Other than melting land-based ice sheets, which of these factors has made the largest contribution to the rise in sea level over the past 100 years?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During the last ice age (about 20,000 years ago), when ice sheets were at their maximum extent, sea level was: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percentage of heat from global warming has the ocean absorbed in the past 40 years?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Sea level has never been higher than it is today.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El Niño is the result of global warming.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Melting sea ice has the potential to raise sea level by several meters.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