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Arepas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Tamales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Pupusas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Empanadas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Dollar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Peso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Euro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French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English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Spanish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Portuguese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Roberto Huezo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Fernando Llort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Salvador Salazar Arrué</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Carlos Cañas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Orchid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Izote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Santa Ana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San Miguel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San Salvador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 Libertad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Horacio Castellanos Moya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Roque Dalton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Claribel Alegría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Manlio Argueta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Tazumal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Cihuatan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Joya de Cerén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San Andrés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San Salvador Volcano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Izalco Volcano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Cerro El Pital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Santa Ana Volcano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El Salvador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El Salvador is a small Central American country bordered by Guatemala, Honduras, and the Pacific Ocean. It has a population of approximately 6.5 million people and its official language is Spanish. The country's economy is largely based on agriculture, with coffee being its main export. El Salvador has a rich cultural heritage, with a mix of indigenous, Spanish, and African influences. It has a diverse landscape, including volcanoes, beaches, and forests. The country has a turbulent history, including a civil war that lasted from 1980 to 1992. Today, El Salvador faces challenges such as high levels of crime and poverty, but it is also making progress in areas such as education and healthcare.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national dish of El Salvador?
[C] Pupusas
2. What is the currency of El Salvador?
[A] Dollar
3. What is the official language of El Salvador?
[C] Spanish
4. What is the name of the famous Salvadoran painter?
[C] Salvador Salazar Arrué
5. What is the name of the national flower of El Salvador?
[B] Izote
6. What is the capital city of El Salvador?
[C] San Salvador
7. What is the name of the famous Salvadoran poet and journalist?
[B] Roque Dalton
8. What is the name of the famous Mayan archaeological site in El Salvador?
[A] Tazumal
9. What is the highest point in El Salvador?
[D] Santa Ana Volcano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national dish of El Salvador?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currency of El Salvador?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official language of El Salvador?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famous Salvadoran painter?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national flower of El Salvador?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capital city of El Salvador?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famous Salvadoran poet and journalist?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famous Mayan archaeological site in El Salvador?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highest point in El Salvador?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