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defeating Shan Yu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leading the army to victory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winning a sword fight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completing a difficult obstacle course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Desert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Village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Matchmaker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Shan Yu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Emperor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 Zhou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Mushu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Vietnam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Japan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Korea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Wall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Forbidden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Imperial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Training Camp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Honor to Us 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Girl Worth Fighting For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I'll Make a Man Out of You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Reflection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Mushu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Mushu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Persians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Mongols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Mulan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Mulan is a 1998 Disney animated musical film based on the Chinese legend of Hua Mulan. The film follows Mulan, a young woman who disguises herself as a man to take her father's place in the army and fight against the invading Huns. Along the way, she learns important lessons about courage, honor, and the importance of being true to oneself. The film features memorable songs such as "Reflection" and "I'll Make a Man Out of You" and has been praised for its strong female protagonist and cultural representation. Mulan has since been adapted into a live-action film and a stage musical.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does Mulan ultimately prove herself as a warrior?
[A] By defeating Shan Yu
2. Where does Mulan's family live?
[D] Village
3. Who is Mulan's father?
[D] Fa Zhou
4. Which small dragon accompanies Mulan on her adventure in Disney’s Mulan (1998)?
[D] Mushu
5. Where is Mulan set?
[C] China
6. Where does Mulan go to train for the army?
[D] The Training Camp
7. What is the name of the song that Mulan sings to express her inner turmoil?
[D] Reflection
8. What is the name of Mulan's love interest?
[A] Shang
9. Which character does Mulan pretend to be in the army?
[D] Ping
10. Which army is Mulan fighting against?
[B] Huns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does Mulan ultimately prove herself as a warrior?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Mulan's family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Mulan's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small dragon accompanies Mulan on her adventure in Disney’s Mulan (1998)?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is Mulan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Mulan go to train for the army?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song that Mulan sings to express her inner turmoil?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Mulan's love interest?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does Mulan pretend to be in the army?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army is Mulan fighting against?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