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 Flags Great Adventure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Kings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Cedar Point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Compounce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Princeton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Columbia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Yale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Naval Station Norfolk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Naval Submarine Base New London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Naval Air Station Pensacola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Naval Station Pearl Harbor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Nutmeg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Land of Steady Habits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Constitution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Haven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Bridgeport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Hartford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Stamford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Connecticut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Boston Celtics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Knicks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Brooklyn Nets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Mark Twain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Ernest Hemingway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Stephen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Seuss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Bear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Frissell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Greylock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Tom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State Farm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Hartford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Geico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Pepe Pizzeria Napoletana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 Hut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Papa John's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Connecticut: The Constitution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Connecticut is a state located in the northeastern region of the United States. It is the third smallest state in terms of area but has a population of over 3.5 million people. The state is known for its rich history, including being one of the original 13 colonies and playing a significant role in the American Revolution. Connecticut is also home to several prestigious universities, including Yale University and the University of Connecticut. The state's economy is diverse, with industries such as finance, insurance, and healthcare playing a significant role. Connecticut is also known for its beautiful coastline and picturesque towns, making it a popular tourist destination.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amusement park located in Connecticut?
[D] Lake Compounce
2. Which famous Ivy League university is located in Connecticut?
[D] Yale University
3. Can you name the famous submarine base located in Connecticut?
[B] Naval Submarine Base New London
4. Which answer includes all the listed nicknames used for Connecticut?
[C] All of the above
5. Which city is the capital city of Connecticut?
[C] Hartford
6. Which WNBA team played its final 2026 home game at Mohegan Sun Arena in Uncasville, Connecticut?
[A] Connecticut Sun
7. Which author wrote Adventures of Huckleberry Finn while living in Hartford, Connecticut?
[A] Mark Twain
8. Which mountain has the highest summit located within Connecticut’s state borders?
[A] Bear Mountain
9. What famous insurance company is headquartered in Connecticut?
[C] The Hartford
10. Which pizzeria was founded on Wooster Street in New Haven in 1925?
[A] Frank Pepe Pizzeria Napoletana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amusement park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Ivy League university is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Can you name the famous submarine base located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answer includes all the listed nicknames used for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city is the capital city of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WNBA team played its final 2026 home game at Mohegan Sun Arena in Uncasville,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author wrote Adventures of Huckleberry Finn while living in Hartford,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mountain has the highest summit located within Connecticut’s state borders?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famous insurance company is headquartered in Connecticut?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pizzeria was founded on Wooster Street in New Haven in 1925?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