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AudioMixer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AudioSource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AudioListener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AudioClip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Hierarchy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Inspector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Console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Project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Using GetComponent&lt;T&gt;()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Using FindComponent&lt;T&gt;()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Using GetComponentByName()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Using GetObject&lt;T&gt;()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Animation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Asset Store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Timeline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Animator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control animations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manage game physics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display 3D models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render and organize UI elements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Rigidbody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BoxCollider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MeshRenderer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WeatherSystem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Mesh Renderer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Transform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Rigidbody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Collider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manage animation states and transitions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create new animation clips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control the playback speed of animations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edit existing animation clips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Transform.gameObject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gameObject.Transform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gameObject.GetComponent&lt;Transform&gt;()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gameObject.transform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transform.Translate(Vector3.forward * Time.deltaTime)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transform.Move(Vector3.forward * Time.deltaTime)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transform.Position(Vector3.forward * Time.deltaTime)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transform.SetPosition(Vector3.forward * Time.deltaTime)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Unity Game Development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Unity Game Development is a powerful, versatile platform for creating 2D and 3D games, as well as interactive experiences across various devices. Utilizing Unity's robust engine, developers can efficiently build and deploy games on platforms like PC, consoles, mobile, and VR/AR. The platform offers a user-friendly interface, extensive asset library, and strong community support, making it accessible for both beginners and experienced developers. Unity's scripting languages, C# and JavaScript, enable seamless integration of game mechanics, physics, and animations. With its real-time rendering capabilities, Unity ensures high-quality visuals and performance, making it a popular choice for game development.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Unity component is used to play sounds in a game?
[B] AudioSource
2. Which Unity panel displays the list of all game objects in the current scene?
[A] Hierarchy
3. How do you access a Component attached to a GameObject in a script?
[A] Using GetComponent&lt;T&gt;()
4. Which Unity window is used to create and edit animation clips?
[A] Animation
5. What is the primary purpose of a Canvas in Unity?
[D] To render and organize UI elements
6. Which of these is NOT a built-in Component in Unity?
[D] WeatherSystem
7. In Unity, which component is used to detect collisions between game objects?
[D] Collider
8. What is the purpose of an Animator Controller in Unity?
[A] To manage animation states and transitions
9. How do you access a GameObject's Transform component in Unity C# scripting?
[D] gameObject.transform
10. What is the correct way to move a GameObject in Unity C# scripting?
[A] transform.Translate(Vector3.forward * Time.deltaTime)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Unity component is used to play sounds in a game?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Unity panel displays the list of all game objects in the current scene?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do you access a Component attached to a GameObject in a script?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Unity window is used to create and edit animation clips?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primary purpose of a Canvas in Unity?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these is NOT a built-in Component in Unity?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Unity, which component is used to detect collisions between game objects?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purpose of an Animator Controller in Unity?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do you access a GameObject's Transform component in Unity C# scripting?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correct way to move a GameObject in Unity C# scripting?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