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Neptune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Saturn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Uranus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Jupiter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Pluto, Comets, Asteroids, Meteors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Mercury, Venus, Earth, Mars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Jupiter, Saturn, Neptune, Uranus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Earth, Jupiter, and Pluto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Sir Isaac Newton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Galileo Galilei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William Herschel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Charles Messier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Instantaneous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minute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8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24 hours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Saturn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Mercury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Jupiter, Saturn, Uranus, Neptune, Pluto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Earth, Mars Jupiter, Saturn, Neptune, Uranus, Pluto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Mercury, Venus, Earth, Mars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Jupiter, Saturn, Uranus, Neptune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asteroid belt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Sun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Saturn's Rings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Asteroid Belt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Jupiter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Comets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Jupiter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Saturn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Neptune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Solar System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our Solar System. Take this game show to find out.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planet moves through it's orbit on it's side
[C] Uranus
2. What are the terrestrial planets?
[B] Mercury, Venus, Earth, Mars
3. Which scientist discovered Uranus?
[C] William Herschel
4. How long does it take for light from the Sun to reach Earth
[C] 8 minutes
5. Which planet is covered largely by water?
[A] Earth
6. What are the Jovian or gas planets?
[D] Jupiter, Saturn, Uranus, Neptune
7. What is between Mars and Jupiter
[B] The asteroid belt
8. What separates the terrestrial planets from the Jovian or gas planets in space?
[B] The Asteroid Belt
9. How many planets are in the solar system?
[A] 8
10. Which planet has the most moons?
[C] Saturn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planet moves through it's orbit on it's side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are the terrestrial planets?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scientist discovered Uranus?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long does it take for light from the Sun to reach Earth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planet is covered largely by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the Jovian or gas planets?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between Mars and Jupiter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separates the terrestrial planets from the Jovian or gas planets in space?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planets are in the solar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planet has the most moons?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