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Hells Canyon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Royal Gorge Canyon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Antelope Canyon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Canyon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Cross of St. Andrew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State seal of Arizona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13 rays of red and weld-yellow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Three stripes of Red, White and Blue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Tucson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Scottsdale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Chandler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Phoenix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Great Basin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Mohave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Sonoran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Chihuahuan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American Robin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Western Meadowlark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Brown Thrasher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Cactus Wren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Passion Flower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Peach Blossom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Saguaro Cactus Blossom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Mountain Laurel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Gem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Show Me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Pine Tree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Grand Canyon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Arizona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Arizona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Arizona is home to
[C] Antelope Canyon
2. The flag of Arizona has the following symbols
[C] 13 rays of red and weld-yellow
3. The capital of Arizona is
[D] Phoenix
4. This is the only place on earth where the iconic saguaro cactus grows
[C] Sonoran Desert
5. Abbreviation for Arizona is
[A] AZ
6. Which of these is the state bird of Arizona
[D] Cactus Wren
7. The state flower of Arizona is
[C] Saguaro Cactus Blossom
8. Arizona is also known as
[D] Grand Canyon State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Arizona is home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flag of Arizona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capital of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This is the only place on earth where the iconic saguaro cactus grows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Abbreviation for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is the state bird of Arizona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state flower of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Arizona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