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doc-type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html-lang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charset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encoding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display an image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define a table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a hyperlink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group and style content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HTML5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HTML4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HTML6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HTML7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display an image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a hyperlink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define a section of footer content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define a section of navigation links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number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boolean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section of navigation links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display an image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a form for user input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define a section of footer content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Home Tool Markup Language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Hyper Text Markup Library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Hyper Text Markup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Hyperlinks and Text Markup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contain metadata about the document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define a section of footer content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display the main content of the document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define a section of navigation links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section of navigation links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an input field for user input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define a section of footer content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display an image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create dynamic web pages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mobile apps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animations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static web pages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HTML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HTML (Hypertext Markup Language) is a standard markup language used to create web pages. It is the foundation of all websites and is used to structure content, add images, videos, and other multimedia elements, and create links between pages. HTML is a text-based language that uses tags to define the structure and content of a web page. These tags are enclosed in angle brackets and are used to indicate headings, paragraphs, lists, and other elements. HTML is a versatile language that can be used in conjunction with other web technologies such as CSS and JavaScript to create dynamic and interactive web pages.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attribute is used to define the character encoding for the HTML document?
[C] charset
2. What is the purpose of the &lt;div&gt; tag in HTML?
[D] To group and style content
3. What is the latest version of HTML?
[A] HTML5
4. What is the purpose of the &lt;a&gt; tag in HTML?
[B] To create a hyperlink
5. Which of the following is not a valid HTML data type?
[B] array
6. What is the purpose of the &lt;form&gt; tag in HTML?
[C] To create a form for user input
7. What does HTML stand for?
[C] Hyper Text Markup Language
8. What is the purpose of the &lt;head&gt; tag in HTML?
[A] To contain metadata about the document
9. What is the purpose of the &lt;input&gt; tag in HTML?
[B] To create an input field for user input
10. What is the purpose of HTML?
[A] To create dynamic web pages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attribute is used to define the character encoding for the HTML document?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purpose of the &lt;div&gt;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latest version of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the &lt;a&gt;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 following is not a valid HTML data type?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purpose of the &lt;form&gt;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does HTML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purpose of the &lt;head&gt;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purpose of the &lt;input&gt;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purpose of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