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Star Wars: The Last Jedi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Report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Inside Llewyn Davis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Marriage Story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New York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California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Texas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Florida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Star Wars: The Last Jedi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Marriage Story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Report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BlacKkKlansman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United States Marine Corps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United States Army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United States Air Force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United States Navy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NCIS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CSI: Crime Scene Investigation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Law &amp; Order: Special Victims Unit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Grey's Anatomy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2014</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2011</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2013</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2012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Dead Don't Die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Silence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Marriage Story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Inside Llewyn Davis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Carol Burnett Show</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Saturday Night Live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 Living Color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Mad TV</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Star Wars: The Force Awakens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Marriage Story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BlacKkKlansman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Paterson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Star Wars: The Force Awakens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Marriage Story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BlacKkKlansman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Paterson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Adam Driver</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Adam Driver, born November 19, 1983, is an American actor known for his versatile performances and intense acting style. He gained prominence with his role as Adam Sackler in the HBO series "Girls" (2012-2017), earning three Emmy nominations. Driver's film career includes notable roles in "Frances Ha" (2012), "Inside Llewyn Davis" (2013), and "BlacKkKlansman" (2018). He achieved global recognition for portraying Kylo Ren in the Star Wars sequel trilogy (2015-2019). His powerful performance in "Marriage Story" (2019) earned him an Academy Award nomination for Best Actor. A former Marine, Driver co-founded Arts in the Armed Forces, a nonprofit organization.</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Adam Driver received an Academy Award nomination for his role in which film?
[D] Marriage Story
2. In which state was Adam Driver born?
[B] California
3. For which movie did Adam Driver receive an Academy Award nomination for Best Supporting Actor?
[D] BlacKkKlansman
4. In which branch of the military did Adam Driver serve before becoming an actor?
[A] United States Marine Corps
5. Which television show did Adam Driver appear in as a guest star in 2012?
[C] Law &amp; Order: Special Victims Unit
6. In which year did Adam Driver marry Joanne Tucker?
[C] 2013
7. Adam Driver starred alongside Scarlett Johansson in which drama film?
[C] Marriage Story
8. Adam Driver hosted which popular sketch comedy show in 2016, 2018, and 2020?
[B] Saturday Night Live
9. In which film did Adam Driver play the character Kylo Ren?
[A] Star Wars: The Force Awakens
10. In which film did Adam Driver play the character Kylo Ren?
[A] Star Wars: The Force Awakens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Adam Driver received an Academy Award nomination for his role in which film?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In which state was Adam Driver born?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For which movie did Adam Driver receive an Academy Award nomination for Best Supporting Actor?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In which branch of the military did Adam Driver serve before becoming an actor?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Which television show did Adam Driver appear in as a guest star in 2012?</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In which year did Adam Driver marry Joanne Tucker?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Adam Driver starred alongside Scarlett Johansson in which drama film?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Adam Driver hosted which popular sketch comedy show in 2016, 2018, and 2020?</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In which film did Adam Driver play the character Kylo Ren?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In which film did Adam Driver play the character Kylo Ren?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