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Erin Moriarty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Karen Fukuhara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Dominique McElligott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Elisabeth Shue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Vought International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Homelander Enterprises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Deep Corporation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Boys Inc.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Hughie Campbell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Deep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Homelander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Billy Butcher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Revolutionaries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Resistance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Freedom Fighters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Shining Light Liberation Army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Starlight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Mother's Milk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Queen Maeve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Female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Miracle Drug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Compound 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Power Boost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Super Serum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Kimiko Miyashiro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Lamplighter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Queen Maeve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 Noir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Electro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Lightning Lad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Stormfront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Thunderbolt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Nathan Mitchell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Antony Starr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Jack Quaid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Chace Crawford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Captain America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Iron 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Superman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Homelander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Boys: Notorious Superheroes and Villains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Boys is a TV show based on a comic book series of the same name. It is a dark, satirical take on the superhero genre, exploring the corrupt and often violent nature of those with superhuman abilities. The show follows a group of vigilantes known as "The Boys" who seek to take down a group of corrupt superheroes known as "The Seven." The show has been praised for its unique take on the superhero genre, its strong performances, and its willingness to tackle controversial themes. It has been renewed for a second season and has received positive reviews from both critics and audiences.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actress plays Starlight in The Boys?
[A] Erin Moriarty
2. Which corporation manages The Seven?
[A] Vought International
3. Can you name the character played by Karl Urban in The Boys?
[D] Billy Butcher
4. What is the terrorist group that opposes Vought International known as?
[D] The Shining Light Liberation Army
5. Which character in The Boys can make people tell the truth?
[C] Queen Maeve
6. What is the name of the drug that gives people superpowers in The Boys?
[B] Compound V
7. Which character in The Boys can manipulate electricity?
[B] Lamplighter
8. Who is the superhero who can control electricity?
[C] Stormfront
9. Can you name the actor who plays Homelander in The Boys?
[B] Antony Starr
10. Which superhero in The Boys can fly and has super strength?
[D] Homelander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actress plays Starlight in The Boys?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corporation manages The Seven?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Can you name the character played by Karl Urban in The Boys?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terrorist group that opposes Vought International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character in The Boys can make people tell the truth?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drug that gives people superpowers in The Boys?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in The Boys can manipulate electricity?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the superhero who can control electricity?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Can you name the actor who plays Homelander in The Boys?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superhero in The Boys can fly and has super strength?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