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Alfred Hitchcock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Stanley Kubrick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Orson Welles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Charlie Chaplin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Guildhall School of Music and Drama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London Academy of Music and Dramatic 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Royal Academy of Dramatic 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Bristol Old Vic Theatre School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Nixon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Legends of the Fall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Silence of the Lambs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Remains of the 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Ireland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Scotland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Hannibal Lecter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Mason Verger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Clarice Starling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Paul Krendler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Silence of the Lambs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Fracture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 Dragon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Hannibal Rising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Ancient Egyptian Art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Renaissance 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Native American 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Contemporary 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Remains of the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Slipstream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August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Comedy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Horror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Anthony Hopkins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Sir Anthony Hopkins is a renowned Welsh actor, born on December 31, 1937, in Margam, Wales. With a career spanning over six decades, he has received numerous accolades, including four Academy Awards. Hopkins is best known for his chilling portrayal of Hannibal Lecter in "The Silence of the Lambs" (1991), which earned him an Oscar for Best Actor. His other notable films include "Legends of the Fall" (1994), "Nixon" (1995), and "The Remains of the Day" (1993). In recent years, he has gained recognition for his role as Odin in the Marvel Cinematic Universe and as Dr. Robert Ford in HBO's "Westworld."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Anthony Hopkins portrayed which famous filmmaker in the movie 'Hitchcock'?
[A] Alfred Hitchcock
2. Which acting school did Anthony Hopkins attend?
[C] Royal Academy of Dramatic Art
3. For which film did Anthony Hopkins win his first Academy Award?
[C] The Silence of the Lambs
4. In which country was Anthony Hopkins born?
[A] Wales
5. What character did Anthony Hopkins portray in the film 'Hannibal'?
[A] Dr. Hannibal Lecter
6. In which movie did Anthony Hopkins play the character Dr. Hannibal Lecter?
[A] The Silence of the Lambs
7. Anthony Hopkins supports the preservation of which type of art?
[A] Ancient Egyptian Art
8. Which film marked Anthony Hopkins' directorial debut?
[D] August
9. In which year was Anthony Hopkins' film 'Slipstream' released?
[C] 2007
10. What is the genre of Anthony Hopkins' directed film 'August'?
[B] Drama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Anthony Hopkins portrayed which famous filmmaker in the movie 'Hitchcock'?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acting school did Anthony Hopkins attend?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For which film did Anthony Hopkins win his first Academy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country was Anthony Hopkins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character did Anthony Hopkins portray in the film 'Hannibal'?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movie did Anthony Hopkins play the character Dr. Hannibal Lecter?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Anthony Hopkins supports the preservation of which type of art?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film marked Anthony Hopkins' directorial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year was Anthony Hopkins' film 'Slipstream'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genre of Anthony Hopkins' directed film 'August'?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