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Wordsworth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Keats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Lord Byron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Percy Bysshe Shelley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Brawne Lamia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Sol Weintraub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Martin Silenus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Colonel Fedmahn Kassad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Endymion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Hyperion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Maui-Covenant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Heaven's Gate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Sol Weintraub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Father Hoyt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Brawne Lamia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Martin Silenus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Sol Weintraub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Father Hoyt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Brawne Lamia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Martin Silenus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Sol Weintraub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Brawne Lamia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Father Hoyt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Martin Silenus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Sol Weintraub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Meina Gladstone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Martin Silenus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Martin Silenus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Sol Weintraub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Father Hoyt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Brawne Lamia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Shrike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Oracle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Ousters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Bikura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TechnoCore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Templars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Hyperion by Dan Simmons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Hyperion by Dan Simmons Quiz is a great way to test your knowledge of the novel and to see how well you understand the story. It is also a great way to challenge yourself and to see how much you have learned from reading the book. The quiz will help you to identify key plot points, characters, and themes, as well as to assess your comprehension of the novel. Additionally, it can help you to identify any areas of the book that you may have missed or misunderstood. Taking the quiz is a great way to ensure that you have a thorough understanding of the novel and to ensure that you are able to appreciate the story in its entirety.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English poet wrote the poems Hyperion and Endymion that inspired titles in Dan Simmons’s series?
[B] John Keats
2. What is the name of the character who is a soldier?
[D] Colonel Fedmahn Kassad
3. What is the name of the planet where the pilgrims travel to?
[B] Hyperion
4. What is the name of the character who is a detective?
[C] Brawne Lamia
5. What is the name of the character who is a scholar?
[A] Sol Weintraub
6. What is the name of the character who is a priest?
[C] Father Hoyt
7. What is the name of Brawne Lamia’s cybrid client in Hyperion?
[A] Johnny
8. What is the name of the character who is a poet?
[A] Martin Silenus
9. What is the name of the creature that guards the Time Tombs?
[B] The Shrike
10. What is the civilization of artificial intelligences allied with the Hegemony called in Hyperion?
[C] The TechnoCore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English poet wrote the poems Hyperion and Endymion that inspired titles in Dan Simmons’s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who is a soldier?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planet where the pilgrims travel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who is a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who is a scholar?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who is a priest?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Brawne Lamia’s cybrid client in Hyperion?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who is a poet?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creature that guards the Time Tombs?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civilization of artificial intelligences allied with the Hegemony called in Hyperion?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