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Cancun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Yucatan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Cozumel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Baja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Orizaba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Iztaccihuatl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Popocatepetl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Nevado de Toluca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Nevado de Toluca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Popocatepetl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Iztaccihuatl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Orizaba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Cinco de Mayo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Independence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 de los Muertos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Revolution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Frida Kahlo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José Clemente Orozco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Rivera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Alfaro Siqueiros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Aztec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Olmec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Mexico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Tijuana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Guadalajara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Monterrey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Nachos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Burrito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Enchilada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Vicente Fox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Enrique Peña Nieto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Lázaro Cárdenas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Porfirio Díaz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Mexico: Land of Mariachi, Tacos, and Aztecs!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Mexico is a country located in North America, bordered by the United States to the north and Belize and Guatemala to the south. It is the third largest country in Latin America and the 11th most populous country in the world. Mexico is known for its rich history, diverse culture, and stunning natural beauty. The country is home to ancient ruins, vibrant cities, and beautiful beaches. Mexican cuisine is famous around the world, with dishes such as tacos, enchiladas, and guacamole being popular favorites. Mexico is also a major producer of oil, silver, and other natural resources. The country has a mixed economy and is a member of the United Nations, the World Trade Organization, and the G20.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Mexican peninsula that is a popular tourist destination?
[B] Yucatan
2. What is the highest mountain in Mexico?
[A] Mount Orizaba
3. What is the name of the Mexican volcano that erupted in 2019?
[B] Mount Popocatepetl
4. What is the name of the Mexican holiday that celebrates the dead?
[C] Dia de los Muertos
5. What is the name of the famous Mexican artist who painted 'The Two Fridas'?
[A] Frida Kahlo
6. What is the name of the ancient civilization that built the city of Teotihuacan?
[A] Aztec
7. What is the capital city of Mexico?
[A] Mexico City
8. What is the name of the Mexican dish made with tortilla chips, cheese, and salsa?
[A] Nachos
9. What is the name of the Mexican currency?
[A] Peso
10. What is the name of the Mexican president who nationalized the oil industry in 1938?
[C] Lázaro Cárdenas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Mexican peninsula that is a popular tourist destination?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mountain in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Mexican volcano that erupted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Mexican holiday that celebrates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Mexican artist who painted 'The Two Fridas'?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ancient civilization that built the city of Teotihuacan?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Mexican dish made with tortilla chips, cheese, and salsa?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Mexican 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Mexican president who nationalized the oil industry in 1938?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