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Coral reefs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Sandy or muddy seafloors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Kelp forests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Open ocean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Gills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Tentacles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Fins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Chromatophores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Shallow marine habitats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Arctic waters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Deep ocean trenches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Freshwater rivers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With their beak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By filtering water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Through suction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Using their tentacles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By making loud noises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By changing their skin color and pattern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By releasing ink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By touching each other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Jumping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Chasing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Camouflage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Digging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Guarding the female and her eggs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Carrying the eggs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None of the above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Feeding the offspring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Small fish and crustaceans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Sea sponges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Seaweed and algae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Plankton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By changing their body shape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By moving their tentacles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By releasing ink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By adjusting their skin's papillae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Cuttlefish</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Cuttlefish are marine animals belonging to the cephalopod family, closely related to squid and octopuses. They possess a unique internal shell called a cuttlebone, which helps control buoyancy. These intelligent creatures have advanced camouflage abilities, changing their color and texture to blend with surroundings. Cuttlefish have large, W-shaped pupils, providing excellent vision. They communicate using color patterns and body language. As carnivorous predators, they feed on small fish and crustaceans, using two elongated tentacles to catch prey. Cuttlefish have a short lifespan, typically living 1-2 years. They reproduce once, laying eggs in clusters before dying.</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type of environment do cuttlefish prefer?
[B] Sandy or muddy seafloors
2. What allows cuttlefish to change their color for camouflage?
[D] Chromatophores
3. Where do cuttlefish primarily live?
[A] Shallow marine habitats
4. How do cuttlefish catch their prey?
[D] Using their tentacles
5. How do cuttlefish communicate?
[B] By changing their skin color and pattern
6. Which of the following is a common hunting technique used by cuttlefish?
[C] Camouflage
7. What is the role of the male cuttlefish during reproduction?
[A] Guarding the female and her eggs
8. How many arms do cuttlefish have?
[D] 8
9. What is the primary diet of cuttlefish?
[A] Small fish and crustaceans
10. How do cuttlefish mimic the texture of their surroundings?
[D] By adjusting their skin's papillae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type of environment do cuttlefish prefer?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allows cuttlefish to change their color for camouflage?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Where do cuttlefish primarily live?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How do cuttlefish catch their prey?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How do cuttlefish communicate?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of the following is a common hunting technique used by cuttlefish?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role of the male cuttlefish during reproduction?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How many arms do cuttlefish have?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primary diet of cuttlefish?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How do cuttlefish mimic the texture of their surroundings?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