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Ben Affleck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 Clooney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Christian Bale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Val Kilmer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Riddler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Penguin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Two-Face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Joker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Gotham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Metropolis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Chicago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Danny DeVito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 Nicholson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Tommy Lee Jones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Jim Carrey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Leonardo DiCaprio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Matt Damon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Brad Pitt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 O'Donnell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Wayne Manor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Gotham City Bank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Statue of Liberty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Riddler's Lair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Vicki Vale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Chase Meridian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Rachel Dawes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Selina Kyle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Christopher Nolan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 Burton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Joel Schumacher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Matt Reeves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Edward Nygma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Jonathan Crane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Oswald Cobblepot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Harvey Dent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Forever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Forever is a 1995 superhero film directed by Joel Schumacher. It is the third installment in the Batman film series and stars Val Kilmer as Batman, alongside Tommy Lee Jones as Two-Face, Jim Carrey as the Riddler, and Nicole Kidman as Dr. Chase Meridian. The film follows Batman as he battles Two-Face and the Riddler, who are wreaking havoc on Gotham City. The film received mixed reviews from critics, with some praising the performances and visuals, while others criticized the campy tone and departure from the darker themes of the previous films. The film was a commercial success, grossing over $336 million worldwide.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When was Batman Forever released?
[B] 1995
2. Who played the role of Batman in Batman Forever?
[D] Val Kilmer
3. Which Batman Forever villain is played by Jim Carrey?
[A] The Riddler
4. Where does Batman Forever take place?
[A] Gotham City
5. Which actor played the role of Two-Face in Batman Forever?
[C] Tommy Lee Jones
6. Who played the role of Robin in Batman Forever?
[D] Chris O'Donnell
7. Where was the final battle between Batman and The Riddler in Batman Forever?
[D] Riddler's Lair
8. What is the name of the love interest of Bruce Wayne in Batman Forever?
[B] Chase Meridian
9. Who directed Batman Forever (1995)?
[C] Joel Schumacher
10. What is the name of the scientist who becomes The Riddler in Batman Forever?
[A] Edward Nygma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When was Batman Forever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played the role of Batman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Batman Forever villain is played by Jim Carrey?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does Batman Forever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actor played the role of Two-Face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played the role of Robin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was the final battle between Batman and The Riddler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love interest of Bruce Wayne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directed Batman Forever (1995)?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scientist who becomes The Riddler in Batman Forever?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