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Realism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Impressionism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Abstract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 Accident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Bicycle Accident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Plane Accident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Train Accident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Impressionism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Abstract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Still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Landscapes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Abstract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Portraits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Mexico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States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1927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Arthritis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Epilepsy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Diabetes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Casual Clothing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Traditional Mexican Clothing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Formal Clothing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Modern Clothing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Salvador Dali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Pablo Picasso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 Rivera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Vincent Van Gogh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Frida Kahlo!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Frida Kahlo Quiz is a great way to learn more about the life and work of this iconic Mexican artist. The quiz covers a wide range of topics, from her childhood and family life to her art and political activism. It also provides an opportunity to explore her unique style and the influence she had on the art world. By taking the quiz, you can gain a better understanding of her life and her impact on the world. Additionally, it can help you appreciate her work and her legacy even more. The quiz is also a great way to test your knowledge of Frida Kahlo and to challenge yourself to learn more about her. It is an enjoyable and educational experience that can help you gain a deeper appreciation for her life and work.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art did Frida Kahlo's husband create?
[A] Realism
2. What type of accident did Frida Kahlo have as a teenager?
[B] Bicycle Accident
3. What type of art did Frida Kahlo create?
[D] Realism
4. What type of painting did Frida Kahlo become famous for?
[D] Portraits
5. What country was Frida Kahlo born in?
[A] Mexico
6. What year was Frida Kahlo born?
[A] 1907
7. What type of illness did Frida Kahlo suffer from?
[C] Epilepsy
8. What type of clothing did Frida Kahlo often wear?
[B] Traditional Mexican Clothing
9. What year did Frida Kahlo die?
[A] 1954
10. What was the name of Frida Kahlo's husband?
[C] Diego Rivera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art did Frida Kahlo's husband create?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accident did Frida Kahlo have as a teenager?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art did Frida Kahlo create?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painting did Frida Kahlo become famous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country was Frida Kahlo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Frida Kahlo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illness did Frida Kahlo suffer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clothing did Frida Kahlo often wear?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Frida Kahlo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Frida Kahlo's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