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Digestion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Circulation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Excretion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Respiration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Digestion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Circulation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Excretion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Respiration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Respiration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Digestion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Excretion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Circulation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femur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fibula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patella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tibia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Respiration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Circulation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Digestion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Excretion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kidney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pancreas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spleen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triceps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quadriceps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biceps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pectorals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Saliva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Blood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Synovial fluid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Gastric juice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Beriberi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Scurvy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Anemia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Pellagra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lungs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heart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brain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skin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Human biology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Human biology is the study of the structures, functions, and processes of the human body. The human body is made up of different organs, tissues, cells, and systems that work together to maintain homeostasis, or a stable internal environment. Some of the major systems in the human body include the nervous system, cardiovascular system, respiratory system, digestive system, and immune system. The study of human biology helps us to understand how these systems work, how they can be affected by disease or injury, and how we can use this knowledge to improve human health and well-being.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process that removes waste from the body?
[A] Digestion
2. What is the name of the process that moves oxygen and carbon dioxide in and out of the body?
[A] Digestion
3. What is the name of the process that breaks down food in the stomach?
[B] Digestion
4. What is the name of the smallest bone in the human body?
[A] The femur
5. What is the name of the process that pumps blood throughout the body?
[C] Digestion
6. What is the name of the organ that produces insulin?
[C] The pancreas
7. What is the name of the longest muscle in the human body?
[C] The biceps
8. What is the name of the liquid that lubricates and protects joints?
[B] Blood
9. What is the name of the disease caused by a deficiency of vitamin C?
[C] Anemia
10. What is the name of the largest organ in the human body?
[C] The brain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process that removes waste from the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process that moves oxygen and carbon dioxide in and out of the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process that breaks down food in the stomach?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smallest bone in the human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process that pumps blood throughout the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organ that produces insulin?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longest muscle in the human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liquid that lubricates and protects joints?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disease caused by a deficiency of vitamin 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largest organ in the human body?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