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Reunification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Mid-Autumn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National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Ngo Dinh Diem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 Chi Minh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 Duan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 Nguyen Giap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Banh 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Goi Cuon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Bun Cha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Mandarin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Vietnamese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Hanoi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 Chi Minh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 Nang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Goi Cuon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Banh 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Bun Cha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Phu Quoc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Nha Trang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Mui 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Hoi 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Fuji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Kinabalu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Fansipan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Cu Chi Tunnels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Imperial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Mekong Delta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Perfume Pagoda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Vietnam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Vietnam is a Southeast Asian country known for its rich history, diverse culture, and stunning natural beauty. It is home to over 96 million people and has a rapidly growing economy. The country has a long and complex history, having been ruled by various empires and colonial powers before gaining independence in 1945. Vietnam is famous for its delicious cuisine, which includes dishes like pho, banh mi, and spring rolls. The country is also known for its stunning landscapes, including the limestone cliffs of Halong Bay and the terraced rice fields of Sapa. Vietnam is a popular tourist destination, attracting millions of visitors each year.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Vietnamese holiday that celebrates the Lunar New Year?
[D] Tet
2. Which Vietnamese leader read the declaration of independence in Hanoi on September 2, 1945?
[B] Ho Chi Minh
3. Which of these Vietnamese dishes is a rice-noodle soup commonly served with beef or chicken?
[A] Pho
4. What is the official language of Vietnam?
[D] Vietnamese
5. What is the capital city of Vietnam?
[A] Hanoi
6. What is the name of the famous Vietnamese dish that consists of grilled pork and noodles?
[D] Bun Cha
7. Which Vietnamese coastal city is the capital of Khanh Hoa Province?
[B] Nha Trang
8. What is the highest mountain in Vietnam?
[D] Mount Fansipan
9. Which Buddhist pilgrimage complex near Hanoi includes the sacred Huong Tich cave?
[D] The Perfume Pagoda
10. What is the currency of Vietnam?
[D] Dong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Vietnamese holiday that celebrates the Lunar New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Vietnamese leader read the declaration of independence in Hanoi on September 2, 1945?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Vietnamese dishes is a rice-noodle soup commonly served with beef or chicken?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language of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Vietnamese dish that consists of grilled pork and noodles?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Vietnamese coastal city is the capital of Khanh Hoa Province?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mountain in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Buddhist pilgrimage complex near Hanoi includes the sacred Huong Tich cave?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currency of Vietnam?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