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1966</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1984</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1947</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1977</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Vallabhbhai Patel</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Sanjay Gandhi</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Rajiv Gandhi</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Feroze Gandhi</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Rashmi Gandhi</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Kamala Nehru</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Priyanka Gandhi</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Sonia Gandhi</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Indian National Congress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Communist Party of India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Samajwadi Party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Bharatiya Janata Party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Feroze Gandhi</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Sanjay Gandhi</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Vallabhbhai Patel</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Rajiv Gandhi</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Vallabhbhai Patel</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Rajiv Gandhi</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Mahatma Gandhi</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Jawaharlal Nehru</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1956</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1966</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1947</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1977</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Sonia Gandhi</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Rashmi Gandhi</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Priyanka Gandhi</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Indira Gandhi</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Priyanka Gandhi</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Indira Gandhi</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Sonia Gandhi</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Rashmi Gandhi</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1966</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1977</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1975</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1984</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Test Your Knowledge of Indira Gandhi!</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Taking the Indira Gandhi Quiz is a great way to learn more about the life and legacy of India’s first female Prime Minister. Indira Gandhi was a powerful leader who shaped India’s history and left a lasting impact on the country. By taking the quiz, you can gain a better understanding of her life and accomplishments. You can learn about her political career, her role in India’s independence, and her contributions to the country’s development. Additionally, the quiz can help you understand the challenges she faced and the decisions she made during her time in office. Taking the quiz can also help you gain a better appreciation for her legacy and the impact she had on India. Ultimately, taking the Indira Gandhi Quiz is a great way to gain a deeper understanding of her life and her contributions to India.</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year did Indira Gandhi die?
[B] 1984
2. What was the name of Indira Gandhi's husband?
[D] Feroze Gandhi
3. What was the name of Indira Gandhi's mother?
[B] Kamala Nehru
4. What was the name of Indira Gandhi's political party?
[A] Indian National Congress
5. What was the name of Indira Gandhi's only son?
[D] Rajiv Gandhi
6. What was the name of Indira Gandhi's father?
[D] Jawaharlal Nehru
7. What year did Indira Gandhi become Prime Minister of India?
[B] 1966
8. What was the name of Indira Gandhi's only daughter?
[C] Priyanka Gandhi
9. Who was the first female Prime Minister of India?
[B] Indira Gandhi
10. What year did Indira Gandhi declare a state of emergency in India?
[C] 1975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year did Indira Gandhi die?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was the name of Indira Gandhi's husband?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was the name of Indira Gandhi's mother?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was the name of Indira Gandhi's political party?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was the name of Indira Gandhi's only son?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was the name of Indira Gandhi's father?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year did Indira Gandhi become Prime Minister of India?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was the name of Indira Gandhi's only daughter?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Who was the first female Prime Minister of India?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year did Indira Gandhi declare a state of emergency in India?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