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Sunshine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Cornell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Harvard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 Lakers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Bulls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Dallas Cowboys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Yankees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Rochester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Albany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Buffalo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Champs-Élysées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Oxford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Rodeo Drive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Fifth Avenue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Griffith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Balboa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Golden Gate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Niagara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Iguazu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Louvre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Metropolitan Museum of 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National Gallery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Tate Modern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Washington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Marcy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Colosseum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Eiffel Tower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Statue of Liberty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Wall of China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New York: The Empire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New York is a state located in the northeastern region of the United States. It is the fourth most populous state in the country and is known for its iconic landmarks such as the Statue of Liberty, Central Park, and the Empire State Building. The state is home to the largest city in the country, New York City, which is a global center for finance, culture, and entertainment. New York is also known for its diverse population, with a mix of cultures and ethnicities. The state has a rich history, with significant events such as the American Revolution and the September 11 attacks taking place within its borders.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nickname of New York State?
[A] The Empire State
2. What is the name of the famous university located in Ithaca, New York?
[C] Cornell University
3. What is the name of the famous sports team located in New York City?
[D] New York Yankees
4. What is the capital of New York State?
[C] Albany
5. What is the name of the famous street located in New York City?
[D] Fifth Avenue
6. What is the name of the famous park located in New York City?
[A] Central Park
7. What is the name of the famous waterfall located in New York State?
[A] Niagara Falls
8. What is the name of the famous art museum located in New York City?
[B] The Metropolitan Museum of Art
9. What is the tallest mountain in New York State?
[D] Mount Marcy
10. What is the name of the famous statue located in New York Harbor?
[C] The Statue of Liberty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nickname of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university located in Ithaca, New York?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sports team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capital of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street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park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waterfall located in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art museum located in New York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tallest mountain in New York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statue located in New York Harbor?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