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Nach Baliye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Jhalak Dikhhla Jaa Reloaded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India's Best Dancer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Dance India Dance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Background dancer in Dil To Pagal Hai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Background dancer in Taal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Music video for Kumar Sanu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Lead role in Ishq Vishk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Dil Maange More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Deewane Huye Paagal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Ishq Vishk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Filmfare Award for Best Actor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Filmfare Award for Best Director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Filmfare Award for Best Supporting Actor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Filmfare Award for Best Male Debut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Aryan and Suhana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Navya and Agastya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Sara and Ibrahim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Misha and Zain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Vivah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 Rajkumar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Kabir Singh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Padmaavat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Kareena Kapoor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Deepika Padukone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Sanah Kapoor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Priyanka Chopra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Haider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Jab We Met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Kaminey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Udta Punjab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Sameer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Chandu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Karan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Shahid Kapoor: Bollywood Superstar!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Shahid Kapoor Bollywood Actor Quiz is a great way to test your knowledge of the popular Bollywood actor. Shahid Kapoor is one of the most popular and successful actors in the Indian film industry. He has starred in many hit films such as Kabir Singh, Padmaavat, and Jab We Met. He has also won several awards for his performances. This quiz will help you to learn more about his life and career. It will also help you to understand his acting style and the kind of roles he has played in his movies. Taking this quiz will also help you to appreciate the hard work and dedication that Shahid Kapoor has put into his craft. It will also help you to gain a better understanding of the Indian film industry and the kind of movies that are produced in India. Taking this quiz will also help you to gain a better appreciation for the art of acting and the kind of performances that Shahid Kapoor has given in his movies.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dance reality show did Shahid Kapoor feature as a talent judge?
[B] Jhalak Dikhhla Jaa Reloaded
2. How many children had Shahid Kapoor and Mira Rajput welcomed by the end of 2018?
[C] 2
3. What was Shahid Kapoor's first appearance in films?
[A] Background dancer in Dil To Pagal Hai
4. In which film did Shahid Kapoor make his debut in a leading role?
[D] Ishq Vishk
5. Which Filmfare award did Shahid Kapoor win for Ishq Vishk?
[D] Filmfare Award for Best Male Debut
6. What are the names of Shahid Kapoor and Mira Rajput’s children born in 2016 and 2018?
[D] Misha and Zain
7. Which film proved to be Shahid Kapoor's biggest commercial success as the sole male lead in 2019?
[C] Kabir Singh
8. Who is Shahid Kapoor's sister?
[C] Sanah Kapoor
9. For which film did Shahid Kapoor win his first Filmfare Award for Best Actor?
[A] Haider
10. What is the name of Shahid Kapoor's character in Badmaash Company?
[C] Karan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dance reality show did Shahid Kapoor feature as a talent judge?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children had Shahid Kapoor and Mira Rajput welcomed by the end of 2018?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Shahid Kapoor's first appearance in films?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film did Shahid Kapoor make his debut in a leading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Filmfare award did Shahid Kapoor win for Ishq Vishk?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are the names of Shahid Kapoor and Mira Rajput’s children born in 2016 and 2018?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film proved to be Shahid Kapoor's biggest commercial success as the sole male lead in 2019?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Shahid Kapoor's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For which film did Shahid Kapoor win his first Filmfare Award for Best Actor?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Shahid Kapoor's character in Badmaash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