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story building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 story building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 story building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story building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help the mirrors reflect ultraviolet light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help the mirrors reflect back sunlight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help the mirrors reflect infrared light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help bring down the temperature of the mirrors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November 25th, 2019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February 14th, 2016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December 25th, 2021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Jan 1st, 2020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Aluminium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Magnesium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Beryllium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Lithium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Refractor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Reflector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Tube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Bottle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Between Earth and Mars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Between Earth and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Low Earth Orbit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Lagrange point behind the Moon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Football field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Volleyball court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Baseball diamond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Tennis court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Hexagonal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Diamond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Octagonal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Former US President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Former director of NASA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Former Sportsman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Former US Speaker of the 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Europa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Space shuttle Discovery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Ariane 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Ceres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James Webb Space Telescope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James Webb Space telescope is the most powerful telescope ever launched into space. The telescope will be able to view objects too old, distant or faint for the Hubble Space telescope.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The Webb telescope is as tall as a
[C] 3 story building
2. Why are the mirrors of the Webb Telescope plated with gold
[C] To help the mirrors reflect infrared light
3. When did the Webb telescope launch
[C] December 25th, 2021
4. The mirrors on the Webb telescope are made of
[C] Beryllium
5. What type of Telescope is the James Webb telescope?
[B] Reflector
6. Where is the James Webb Telescope located?
[D] Lagrange point behind the Moon
7. The Webb telescope is as long as a
[D] Tennis court
8. What is the shape of the mirror segments used by the Webb telescope
[A] Hexagonal
9. Who is the telescope named after?
[B] Former director of NASA
10. Which rocket was used to launch the Webb telescope
[C] Ariane 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The Webb telescope is as tall as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Why are the mirrors of the Webb Telescope plated with gold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did the Webb telescope launch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The mirrors on the Webb telescope are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type of Telescope is the James Webb telescope?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Where is the James Webb Telescope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The Webb telescope is as long as 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shape of the mirror segments used by the Webb telescope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is the telescope named after?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rocket was used to launch the Webb telescope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