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Pearson Hardman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Specter Litt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Zane Specter Litt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Pearson Darby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never went to law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is a former criminal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is an undercover agent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is related to Harvey Specter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Harvey Specter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Jessica Pearson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 Ross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Litt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He's Back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Asterisk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Zane vs. Zane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Normandy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Denman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Jenna Fischer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Krasinski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Rainn Wilson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Ashley Benson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Lucy Hale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Troian Bellisario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Shay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Harvey Specter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Mike Ross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Rachel Zane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Louis Litt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Ross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Rachel Zane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Harvey Specter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Donna Paulsen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Pearson Specter Litt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Specter Ross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Pearson Hardman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Specter Litt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Mike Ross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Donna Paulsen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 Litt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Rachel Zane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Suits - American TV Series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Suits is a captivating legal drama series that aired from 2011 to 2019, spanning nine seasons. Set in a prestigious New York law firm, the show follows the story of college dropout Mike Ross, who starts practicing law despite lacking a degree. He partners with the firm's top attorney, Harvey Specter, and together they tackle high-stakes cases while keeping Mike's secret hidden. The show is known for its witty dialogue, complex characters, and intriguing storylines, exploring themes of loyalty, ethics, and ambition. Suits stars Gabriel Macht, Patrick J. Adams, Meghan Markle, and Sarah Rafferty, among others.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original name of the law firm in Suits?
[A] Pearson Hardman
2. What is the main secret that Mike Ross keeps in the TV show Suits?
[A] He never went to law school
3. Who is Donna Paulsen's romantic interest in the later seasons?
[A] Harvey Specter
4. Which episode title refers to a chess move in Season 2?
[D] Normandy
5. Which actor from The Office (US) appeared in Suits as a guest star?
[A] David Denman
6. Which actress from Pretty Little Liars guest-starred in Suits?
[C] Troian Bellisario
7. Which character said, 'I refuse to answer that on the grounds that I don't want to'?
[D] Louis Litt
8. Who is the main character in Suits?
[C] Harvey Specter
9. What is the name of the law firm in Suits after Jessica Pearson leaves?
[D] Specter Litt
10. Who is Harvey Specter's protege?
[A] Mike Ross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original name of the law firm in Suits?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main secret that Mike Ross keeps in the TV show Suits?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Donna Paulsen's romantic interest in the later seasons?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episode title refers to a chess move in Season 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actor from The Office (US) appeared in Suits as a guest star?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actress from Pretty Little Liars guest-starred in Suits?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said, 'I refuse to answer that on the grounds that I don't want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main character in Suits?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law firm in Suits after Jessica Pearson leaves?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Harvey Specter's protege?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