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Ice caps and oceans on Earth absorb energy from the atmosphere.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Venus is made of denser rock than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Venus has a stronger greenhouse effect than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 is more geologically active than Venus.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Plate techtonics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aurora borealis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Earth's circulating liquid metal core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Mars is too far from the sun and cold to sustain water.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asteroid clobbered Mars and vaporized the 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Most of Mars’s water was lost to space or remains frozen in soil and ice caps.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Marsquakes caused all the water to seep into cracks in the crust.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Saturn (liquid oxygen)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Mercury (liquid lead)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Saturn's moon Titan (liquid methane)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Neptune's moon Triton (liquid ammonia)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None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sun continues to heat up. In a billion years, Earth gets too hot, oceans evaporate, water vapor is “cooked out” of Earth’s crust and all life dies out.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Both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massive asteroid smashes into Earth, vaporizing swaths of the surface and permanently changing the atmosphere.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Its distance from the sun is 'just right' for life.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Scientists don't refer to Earth this 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has bears on 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Our World, Other Worlds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Test your knowledge of how Earth is different from other planets.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Earth and Venus are rocky planets of about the same size, but Earth's average surface temperature is about 59° F, while Venus' is 1,350° F, hot enough to melt lead or aluminum. Why the difference?
[C] Venus has a stronger greenhouse effect than Earth.
2. Earth's magnetic field shields us from solar wind and helps hold onto the atmosphere and water. To what do we owe this invisible protector?
[D] Earth's circulating liquid metal core
3. Earth is the only body in the solar system thought to have oceans of liquid water.
[D] True
4. Mars once had running water that carved canyons and other features into its surface. What happened to the water?
[C] Most of Mars’s water was lost to space or remains frozen in soil and ice caps.
5. Earth isn't the only body in the solar system with rivers and lakes. Which other world has similar features?
[C] Saturn's moon Titan (liquid methane)
6. Which circumstances could end life on Earth?
[C] Both of the above.
7. Earth is smack in the middle of the "habitable zone" around the sun, where temperatures are right for liquid water to exist.
[B] True
8. Earth is called a 'Goldilocks planet' because:
[A] Its distance from the sun is 'just right' for life.
9. Exoplanets that have a lot of volcanic activity and exist in systems with many asteroids are bad prospects for looking for extraterrestrial life.
[B] True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Earth and Venus are rocky planets of about the same size, but Earth's average surface temperature is about 59° F, while Venus' is 1,350° F, hot enough to melt lead or aluminum. Why the difference?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Earth's magnetic field shields us from solar wind and helps hold onto the atmosphere and water. To what do we owe this invisible protector?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Earth is the only body in the solar system thought to have oceans of liquid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Mars once had running water that carved canyons and other features into its surface. What happened to the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Earth isn't the only body in the solar system with rivers and lakes. Which other world has similar features?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circumstances could end life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Earth is smack in the middle of the "habitable zone" around the sun, where temperatures are right for liquid water to exist.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Earth is called a 'Goldilocks planet' because: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Exoplanets that have a lot of volcanic activity and exist in systems with many asteroids are bad prospects for looking for extraterrestrial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