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Default Extension="jpg" ContentType="image/jp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5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s/slide8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s/slide7.xml" ContentType="application/vnd.openxmlformats-officedocument.presentationml.slide+xml"/>
  <Override PartName="/ppt/slides/slide11.xml" ContentType="application/vnd.openxmlformats-officedocument.presentationml.slide+xml"/>
  <Override PartName="/ppt/slides/slide13.xml" ContentType="application/vnd.openxmlformats-officedocument.presentationml.slide+xml"/>
  <Override PartName="/ppt/slideLayouts/slideLayout16.xml" ContentType="application/vnd.openxmlformats-officedocument.presentationml.slideLayout+xml"/>
  <Override PartName="/ppt/slides/slide6.xml" ContentType="application/vnd.openxmlformats-officedocument.presentationml.slide+xml"/>
  <Override PartName="/ppt/slideLayouts/slideLayout11.xml" ContentType="application/vnd.openxmlformats-officedocument.presentationml.slideLayout+xml"/>
  <Override PartName="/ppt/slides/slide10.xml" ContentType="application/vnd.openxmlformats-officedocument.presentationml.slide+xml"/>
  <Override PartName="/ppt/slides/slide12.xml" ContentType="application/vnd.openxmlformats-officedocument.presentationml.slide+xml"/>
  <Override PartName="/ppt/slideLayouts/slideLayout17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s/slide9.xml" ContentType="application/vnd.openxmlformats-officedocument.presentationml.sl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  <Override PartName="/ppt/slides/slide14.xml" ContentType="application/vnd.openxmlformats-officedocument.presentationml.slide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4.xml" ContentType="application/vnd.openxmlformats-officedocument.presentationml.slideLayout+xml"/>
  <Override PartName="/ppt/diagrams/data2.xml" ContentType="application/vnd.openxmlformats-officedocument.drawingml.diagramData+xml"/>
  <Override PartName="/ppt/diagrams/data3.xml" ContentType="application/vnd.openxmlformats-officedocument.drawingml.diagramData+xml"/>
  <Override PartName="/ppt/diagrams/data4.xml" ContentType="application/vnd.openxmlformats-officedocument.drawingml.diagramData+xml"/>
  <Override PartName="/ppt/diagrams/data5.xml" ContentType="application/vnd.openxmlformats-officedocument.drawingml.diagramData+xml"/>
  <Override PartName="/ppt/diagrams/data6.xml" ContentType="application/vnd.openxmlformats-officedocument.drawingml.diagramData+xml"/>
  <Override PartName="/ppt/diagrams/data7.xml" ContentType="application/vnd.openxmlformats-officedocument.drawingml.diagramData+xml"/>
  <Override PartName="/ppt/diagrams/data8.xml" ContentType="application/vnd.openxmlformats-officedocument.drawingml.diagramData+xml"/>
  <Override PartName="/ppt/diagrams/data9.xml" ContentType="application/vnd.openxmlformats-officedocument.drawingml.diagramData+xml"/>
  <Override PartName="/ppt/diagrams/data10.xml" ContentType="application/vnd.openxmlformats-officedocument.drawingml.diagramData+xml"/>
  <Override PartName="/ppt/diagrams/data11.xml" ContentType="application/vnd.openxmlformats-officedocument.drawingml.diagramData+xml"/>
</Types>
</file>

<file path=_rels/.rels>&#65279;<?xml version="1.0" encoding="utf-8" standalone="yes"?><Relationships xmlns="http://schemas.openxmlformats.org/package/2006/relationships"><Relationship Id="rId3" Type="http://schemas.openxmlformats.org/package/2006/relationships/metadata/core-properties" Target="docProps/core.xml" /><Relationship Id="rId2" Type="http://schemas.openxmlformats.org/package/2006/relationships/metadata/thumbnail" Target="docProps/thumbnail.jpeg" /><Relationship Id="rId1" Type="http://schemas.openxmlformats.org/officeDocument/2006/relationships/officeDocument" Target="ppt/presentation.xml" /><Relationship Id="rId4" Type="http://schemas.openxmlformats.org/officeDocument/2006/relationships/extended-properties" Target="docProps/app.xml" 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60" r:id="rId1"/>
  </p:sldMasterIdLst>
  <p:sldIdLst>
    <p:sldId id="256" r:id="rId2"/>
    <p:sldId id="260" r:id="rId10"/>
    <p:sldId id="261" r:id="rId11"/>
    <p:sldId id="262" r:id="rId12"/>
    <p:sldId id="263" r:id="rId13"/>
    <p:sldId id="264" r:id="rId14"/>
    <p:sldId id="265" r:id="rId15"/>
    <p:sldId id="266" r:id="rId16"/>
    <p:sldId id="267" r:id="rId17"/>
    <p:sldId id="268" r:id="rId18"/>
    <p:sldId id="269" r:id="rId19"/>
    <p:sldId id="258" r:id="rId4"/>
    <p:sldId id="259" r:id="rId5"/>
  </p:sldIdLst>
  <p:sldSz cx="12192000" cy="6858000" type="custom"/>
  <p:notesSz cx="6858000" cy="9144000"/>
  <p:defaultTextStyle>
    <a:defPPr defTabSz="457200">
      <a:defRPr lang="en-US" dirty="0"/>
    </a:defPPr>
    <a:lvl1pPr marL="0" rtl="0" algn="l" defTabSz="457200">
      <a:defRPr sz="1800" kern="1200" dirty="0">
        <a:solidFill>
          <a:schemeClr val="tx1"/>
        </a:solidFill>
        <a:latin typeface="+mn-lt"/>
        <a:ea typeface="+mn-ea"/>
        <a:cs typeface="+mn-cs"/>
      </a:defRPr>
    </a:lvl1pPr>
    <a:lvl2pPr marL="457200" rtl="0" algn="l" defTabSz="457200">
      <a:defRPr sz="1800" kern="1200" dirty="0">
        <a:solidFill>
          <a:schemeClr val="tx1"/>
        </a:solidFill>
        <a:latin typeface="+mn-lt"/>
        <a:ea typeface="+mn-ea"/>
        <a:cs typeface="+mn-cs"/>
      </a:defRPr>
    </a:lvl2pPr>
    <a:lvl3pPr marL="914400" rtl="0" algn="l" defTabSz="457200">
      <a:defRPr sz="1800" kern="1200" dirty="0">
        <a:solidFill>
          <a:schemeClr val="tx1"/>
        </a:solidFill>
        <a:latin typeface="+mn-lt"/>
        <a:ea typeface="+mn-ea"/>
        <a:cs typeface="+mn-cs"/>
      </a:defRPr>
    </a:lvl3pPr>
    <a:lvl4pPr marL="1371600" rtl="0" algn="l" defTabSz="457200">
      <a:defRPr sz="1800" kern="1200" dirty="0">
        <a:solidFill>
          <a:schemeClr val="tx1"/>
        </a:solidFill>
        <a:latin typeface="+mn-lt"/>
        <a:ea typeface="+mn-ea"/>
        <a:cs typeface="+mn-cs"/>
      </a:defRPr>
    </a:lvl4pPr>
    <a:lvl5pPr marL="1828800" rtl="0" algn="l" defTabSz="457200">
      <a:defRPr sz="1800" kern="1200" dirty="0">
        <a:solidFill>
          <a:schemeClr val="tx1"/>
        </a:solidFill>
        <a:latin typeface="+mn-lt"/>
        <a:ea typeface="+mn-ea"/>
        <a:cs typeface="+mn-cs"/>
      </a:defRPr>
    </a:lvl5pPr>
    <a:lvl6pPr marL="2286000" rtl="0" algn="l" defTabSz="457200">
      <a:defRPr sz="1800" kern="1200" dirty="0">
        <a:solidFill>
          <a:schemeClr val="tx1"/>
        </a:solidFill>
        <a:latin typeface="+mn-lt"/>
        <a:ea typeface="+mn-ea"/>
        <a:cs typeface="+mn-cs"/>
      </a:defRPr>
    </a:lvl6pPr>
    <a:lvl7pPr marL="2743200" rtl="0" algn="l" defTabSz="457200">
      <a:defRPr sz="1800" kern="1200" dirty="0">
        <a:solidFill>
          <a:schemeClr val="tx1"/>
        </a:solidFill>
        <a:latin typeface="+mn-lt"/>
        <a:ea typeface="+mn-ea"/>
        <a:cs typeface="+mn-cs"/>
      </a:defRPr>
    </a:lvl7pPr>
    <a:lvl8pPr marL="3200400" rtl="0" algn="l" defTabSz="457200">
      <a:defRPr sz="1800" kern="1200" dirty="0">
        <a:solidFill>
          <a:schemeClr val="tx1"/>
        </a:solidFill>
        <a:latin typeface="+mn-lt"/>
        <a:ea typeface="+mn-ea"/>
        <a:cs typeface="+mn-cs"/>
      </a:defRPr>
    </a:lvl8pPr>
    <a:lvl9pPr marL="3657600" rtl="0" algn="l" defTabSz="457200">
      <a:defRPr sz="1800" kern="1200" dirty="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/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989"/>
    <p:restoredTop sz="94660"/>
  </p:normalViewPr>
  <p:slideViewPr>
    <p:cSldViewPr snapToGrid="0">
      <p:cViewPr varScale="1">
        <p:scale>
          <a:sx n="129" d="100"/>
          <a:sy n="129" d="100"/>
        </p:scale>
        <p:origin x="535" y="65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&#65279;<?xml version="1.0" encoding="utf-8" standalone="yes"?><Relationships xmlns="http://schemas.openxmlformats.org/package/2006/relationships"><Relationship Id="rId8" Type="http://schemas.openxmlformats.org/officeDocument/2006/relationships/theme" Target="theme/theme1.xml" /><Relationship Id="rId7" Type="http://schemas.openxmlformats.org/officeDocument/2006/relationships/viewProps" Target="viewProps.xml" /><Relationship Id="rId2" Type="http://schemas.openxmlformats.org/officeDocument/2006/relationships/slide" Target="slides/slide1.xml" /><Relationship Id="rId1" Type="http://schemas.openxmlformats.org/officeDocument/2006/relationships/slideMaster" Target="slideMasters/slideMaster1.xml" /><Relationship Id="rId6" Type="http://schemas.openxmlformats.org/officeDocument/2006/relationships/presProps" Target="presProps.xml" /><Relationship Id="rId5" Type="http://schemas.openxmlformats.org/officeDocument/2006/relationships/slide" Target="slides/slide4.xml" /><Relationship Id="rId4" Type="http://schemas.openxmlformats.org/officeDocument/2006/relationships/slide" Target="slides/slide3.xml" /><Relationship Id="rId9" Type="http://schemas.openxmlformats.org/officeDocument/2006/relationships/tableStyles" Target="tableStyles.xml" /><Relationship Id="rId10" Type="http://schemas.openxmlformats.org/officeDocument/2006/relationships/slide" Target="slides/slide5.xml" /><Relationship Id="rId11" Type="http://schemas.openxmlformats.org/officeDocument/2006/relationships/slide" Target="slides/slide6.xml" /><Relationship Id="rId12" Type="http://schemas.openxmlformats.org/officeDocument/2006/relationships/slide" Target="slides/slide7.xml" /><Relationship Id="rId13" Type="http://schemas.openxmlformats.org/officeDocument/2006/relationships/slide" Target="slides/slide8.xml" /><Relationship Id="rId14" Type="http://schemas.openxmlformats.org/officeDocument/2006/relationships/slide" Target="slides/slide9.xml" /><Relationship Id="rId15" Type="http://schemas.openxmlformats.org/officeDocument/2006/relationships/slide" Target="slides/slide10.xml" /><Relationship Id="rId16" Type="http://schemas.openxmlformats.org/officeDocument/2006/relationships/slide" Target="slides/slide11.xml" /><Relationship Id="rId17" Type="http://schemas.openxmlformats.org/officeDocument/2006/relationships/slide" Target="slides/slide12.xml" /><Relationship Id="rId18" Type="http://schemas.openxmlformats.org/officeDocument/2006/relationships/slide" Target="slides/slide13.xml" /><Relationship Id="rId19" Type="http://schemas.openxmlformats.org/officeDocument/2006/relationships/slide" Target="slides/slide14.xml" 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colorful1">
  <dgm:title val=""/>
  <dgm:desc val=""/>
  <dgm:catLst>
    <dgm:cat type="colorful" pri="101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/>
    <dgm:txEffectClrLst/>
  </dgm:styleLbl>
  <dgm:styleLbl name="l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  <a:schemeClr val="accent3">
        <a:alpha val="50000"/>
      </a:schemeClr>
      <a:schemeClr val="accent4">
        <a:alpha val="50000"/>
      </a:schemeClr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  <a:schemeClr val="accent3">
        <a:tint val="50000"/>
      </a:schemeClr>
      <a:schemeClr val="accent4">
        <a:tint val="50000"/>
      </a:schemeClr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/>
    <dgm:txEffectClrLst/>
  </dgm:styleLbl>
  <dgm:styleLbl name="f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>
        <a:tint val="5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2.xml><?xml version="1.0" encoding="utf-8"?>
<dgm:dataModel xmlns:dgm="http://schemas.openxmlformats.org/drawingml/2006/diagram" xmlns:a="http://schemas.openxmlformats.org/drawingml/2006/main">
  <dgm:ptLst>
    <dgm:pt modelId="{18F7A359-61D6-46E0-9704-7154E4D1C211}" type="doc">
      <dgm:prSet loTypeId="urn:microsoft.com/office/officeart/2005/8/layout/default" csTypeId="urn:microsoft.com/office/officeart/2005/8/colors/colorful1" loCatId="list" qsTypeId="urn:microsoft.com/office/officeart/2005/8/quickstyle/3d1" phldr="1"/>
      <dgm:spPr/>
      <dgm:t>
        <a:bodyPr wrap="square"/>
        <a:lstStyle/>
        <a:p>
          <a:pPr defTabSz="457200"/>
          <a:endParaRPr lang="en-US" dirty="0"/>
        </a:p>
      </dgm:t>
    </dgm:pt>
    <dgm:pt modelId="{13B31B4F-BE53-40CB-B43B-458339EBEA1F}">
      <dgm:prSet phldrT="[Text]"/>
      <dgm:spPr/>
      <dgm:t>
        <a:bodyPr wrap="square"/>
        <a:lstStyle/>
        <a:p>
          <a:pPr defTabSz="457200"/>
          <a:r>
            <a:rPr lang="en-US" dirty="0"/>
            <a:t>[A] 2004</a:t>
          </a:r>
        </a:p>
      </dgm:t>
    </dgm:pt>
    <dgm:pt modelId="{ECDA45DF-9885-46FF-BB2F-6C0AF5F6B017}" type="par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3C5ECBD3-EC34-4E89-A3FC-576B97404174}" type="sib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6C7705B9-D2E4-4CA9-A0C1-DC65D1FC8AC4}">
      <dgm:prSet phldrT="[Text]"/>
      <dgm:spPr/>
      <dgm:t>
        <a:bodyPr wrap="square"/>
        <a:lstStyle/>
        <a:p>
          <a:pPr defTabSz="457200"/>
          <a:r>
            <a:rPr lang="en-US" dirty="0"/>
            <a:t>[B] 2005</a:t>
          </a:r>
        </a:p>
      </dgm:t>
    </dgm:pt>
    <dgm:pt modelId="{5281A816-1EA2-493B-B26C-C4CA76784526}" type="par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36931C35-24A4-4922-8E25-30C24013D56C}" type="sib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A674F9D0-C372-4D84-BA85-966900ED204E}">
      <dgm:prSet phldrT="[Text]"/>
      <dgm:spPr/>
      <dgm:t>
        <a:bodyPr wrap="square"/>
        <a:lstStyle/>
        <a:p>
          <a:pPr defTabSz="457200"/>
          <a:r>
            <a:rPr lang="en-US" dirty="0"/>
            <a:t>[C] 2003</a:t>
          </a:r>
        </a:p>
      </dgm:t>
    </dgm:pt>
    <dgm:pt modelId="{B7EEA2FF-5563-467C-99C0-8380DC32FF4A}" type="par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42E8AF83-1F60-42DD-86E6-520C403C786A}" type="sib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62AA461D-3EEE-4C45-9E0C-474B56D1C12B}">
      <dgm:prSet phldrT="[Text]"/>
      <dgm:spPr/>
      <dgm:t>
        <a:bodyPr wrap="square"/>
        <a:lstStyle/>
        <a:p>
          <a:pPr defTabSz="457200"/>
          <a:r>
            <a:rPr lang="en-US" dirty="0"/>
            <a:t>[D] 2006</a:t>
          </a:r>
        </a:p>
      </dgm:t>
    </dgm:pt>
    <dgm:pt modelId="{FCCCD6B3-58E5-4513-8D03-7129D544B9C8}" type="par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CA026D3A-B8FA-430F-8200-304B8936B182}" type="sib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DAF3B397-866B-4243-A4BE-F4B6E9FED9E4}" type="pres">
      <dgm:prSet presAssocID="{18F7A359-61D6-46E0-9704-7154E4D1C211}" presName="diagram"/>
      <dgm:spPr/>
      <dgm:t>
        <a:bodyPr wrap="square"/>
        <a:lstStyle/>
        <a:p/>
      </dgm:t>
    </dgm:pt>
    <dgm:pt modelId="{84197DA6-4812-4E51-9B37-38D88476FF0A}" type="pres">
      <dgm:prSet presAssocID="{13B31B4F-BE53-40CB-B43B-458339EBEA1F}" presName="node"/>
      <dgm:spPr/>
      <dgm:t>
        <a:bodyPr wrap="square"/>
        <a:lstStyle/>
        <a:p/>
      </dgm:t>
    </dgm:pt>
    <dgm:pt modelId="{BD431DCF-6422-4FEC-AAC9-99AEBD33F0DE}" type="pres">
      <dgm:prSet presAssocID="{3C5ECBD3-EC34-4E89-A3FC-576B97404174}" presName="sibTrans"/>
      <dgm:spPr/>
      <dgm:t>
        <a:bodyPr wrap="square"/>
        <a:lstStyle/>
        <a:p/>
      </dgm:t>
    </dgm:pt>
    <dgm:pt modelId="{A62B2301-0549-4EF9-A9B3-E22D2FE1DF71}" type="pres">
      <dgm:prSet presAssocID="{6C7705B9-D2E4-4CA9-A0C1-DC65D1FC8AC4}" presName="node"/>
      <dgm:spPr/>
      <dgm:t>
        <a:bodyPr wrap="square"/>
        <a:lstStyle/>
        <a:p/>
      </dgm:t>
    </dgm:pt>
    <dgm:pt modelId="{266CEECE-DCD0-42F6-BF39-66365D77D14C}" type="pres">
      <dgm:prSet presAssocID="{36931C35-24A4-4922-8E25-30C24013D56C}" presName="sibTrans"/>
      <dgm:spPr/>
      <dgm:t>
        <a:bodyPr wrap="square"/>
        <a:lstStyle/>
        <a:p/>
      </dgm:t>
    </dgm:pt>
    <dgm:pt modelId="{4A04BE7F-83CD-448E-8459-0262D28BD6A0}" type="pres">
      <dgm:prSet presAssocID="{A674F9D0-C372-4D84-BA85-966900ED204E}" presName="node"/>
      <dgm:spPr/>
      <dgm:t>
        <a:bodyPr wrap="square"/>
        <a:lstStyle/>
        <a:p/>
      </dgm:t>
    </dgm:pt>
    <dgm:pt modelId="{7867CCBE-EC1A-424E-B698-849335A6E68E}" type="pres">
      <dgm:prSet presAssocID="{42E8AF83-1F60-42DD-86E6-520C403C786A}" presName="sibTrans"/>
      <dgm:spPr/>
      <dgm:t>
        <a:bodyPr wrap="square"/>
        <a:lstStyle/>
        <a:p/>
      </dgm:t>
    </dgm:pt>
    <dgm:pt modelId="{165C234B-AD7F-41D6-8F7F-7C689855D421}" type="pres">
      <dgm:prSet presAssocID="{62AA461D-3EEE-4C45-9E0C-474B56D1C12B}" presName="node"/>
      <dgm:spPr/>
      <dgm:t>
        <a:bodyPr wrap="square"/>
        <a:lstStyle/>
        <a:p/>
      </dgm:t>
    </dgm:pt>
  </dgm:ptLst>
  <dgm:cxnLst>
    <dgm:cxn modelId="{7ACBDF14-623D-4847-869E-4A0E4E0AD49D}" type="presOf" srcId="{18F7A359-61D6-46E0-9704-7154E4D1C211}" destId="{DAF3B397-866B-4243-A4BE-F4B6E9FED9E4}" srcOrd="0" destOrd="0" presId="urn:microsoft.com/office/officeart/2005/8/layout/default"/>
    <dgm:cxn modelId="{0206A91A-97BF-4248-A7E4-8A1F8259E995}" type="presOf" srcId="{6C7705B9-D2E4-4CA9-A0C1-DC65D1FC8AC4}" destId="{A62B2301-0549-4EF9-A9B3-E22D2FE1DF71}" srcOrd="0" destOrd="0" presId="urn:microsoft.com/office/officeart/2005/8/layout/default"/>
    <dgm:cxn modelId="{3D4C6C4E-B058-4F0C-9A02-5D41C53AE014}" type="presOf" srcId="{62AA461D-3EEE-4C45-9E0C-474B56D1C12B}" destId="{165C234B-AD7F-41D6-8F7F-7C689855D421}" srcOrd="0" destOrd="0" presId="urn:microsoft.com/office/officeart/2005/8/layout/default"/>
    <dgm:cxn modelId="{8980606F-F850-4E61-9D98-7C2A05FF4E6B}" srcId="{18F7A359-61D6-46E0-9704-7154E4D1C211}" destId="{62AA461D-3EEE-4C45-9E0C-474B56D1C12B}" srcOrd="3" destOrd="0" parTransId="{FCCCD6B3-58E5-4513-8D03-7129D544B9C8}" sibTransId="{CA026D3A-B8FA-430F-8200-304B8936B182}"/>
    <dgm:cxn modelId="{FCE6C685-E84F-4156-85CD-171F9141B9E6}" srcId="{18F7A359-61D6-46E0-9704-7154E4D1C211}" destId="{6C7705B9-D2E4-4CA9-A0C1-DC65D1FC8AC4}" srcOrd="1" destOrd="0" parTransId="{5281A816-1EA2-493B-B26C-C4CA76784526}" sibTransId="{36931C35-24A4-4922-8E25-30C24013D56C}"/>
    <dgm:cxn modelId="{BFF7D0A1-4DC1-4E58-A967-490AD9350F9B}" srcId="{18F7A359-61D6-46E0-9704-7154E4D1C211}" destId="{13B31B4F-BE53-40CB-B43B-458339EBEA1F}" srcOrd="0" destOrd="0" parTransId="{ECDA45DF-9885-46FF-BB2F-6C0AF5F6B017}" sibTransId="{3C5ECBD3-EC34-4E89-A3FC-576B97404174}"/>
    <dgm:cxn modelId="{6824EDD8-4653-47AE-BB38-C7DEC8B75F75}" type="presOf" srcId="{13B31B4F-BE53-40CB-B43B-458339EBEA1F}" destId="{84197DA6-4812-4E51-9B37-38D88476FF0A}" srcOrd="0" destOrd="0" presId="urn:microsoft.com/office/officeart/2005/8/layout/default"/>
    <dgm:cxn modelId="{CA8E90F6-B102-4CA7-826A-D2BB8D6583B2}" type="presOf" srcId="{A674F9D0-C372-4D84-BA85-966900ED204E}" destId="{4A04BE7F-83CD-448E-8459-0262D28BD6A0}" srcOrd="0" destOrd="0" presId="urn:microsoft.com/office/officeart/2005/8/layout/default"/>
    <dgm:cxn modelId="{165C79FD-26DF-4713-96B2-1E94172A92D9}" srcId="{18F7A359-61D6-46E0-9704-7154E4D1C211}" destId="{A674F9D0-C372-4D84-BA85-966900ED204E}" srcOrd="2" destOrd="0" parTransId="{B7EEA2FF-5563-467C-99C0-8380DC32FF4A}" sibTransId="{42E8AF83-1F60-42DD-86E6-520C403C786A}"/>
    <dgm:cxn modelId="{0A5E53B3-F19B-4B70-A81C-B48830618719}" type="presParOf" srcId="{DAF3B397-866B-4243-A4BE-F4B6E9FED9E4}" destId="{84197DA6-4812-4E51-9B37-38D88476FF0A}" srcOrd="0" destOrd="0" presId="urn:microsoft.com/office/officeart/2005/8/layout/default"/>
    <dgm:cxn modelId="{306807B1-2646-44CD-95DA-2598BDA75A3E}" type="presParOf" srcId="{DAF3B397-866B-4243-A4BE-F4B6E9FED9E4}" destId="{BD431DCF-6422-4FEC-AAC9-99AEBD33F0DE}" srcOrd="1" destOrd="0" presId="urn:microsoft.com/office/officeart/2005/8/layout/default"/>
    <dgm:cxn modelId="{EBDBA387-41F1-423C-BCAB-1CC09B89849B}" type="presParOf" srcId="{DAF3B397-866B-4243-A4BE-F4B6E9FED9E4}" destId="{A62B2301-0549-4EF9-A9B3-E22D2FE1DF71}" srcOrd="2" destOrd="0" presId="urn:microsoft.com/office/officeart/2005/8/layout/default"/>
    <dgm:cxn modelId="{26DF401B-ACA7-46F5-975A-75466DA0BD66}" type="presParOf" srcId="{DAF3B397-866B-4243-A4BE-F4B6E9FED9E4}" destId="{266CEECE-DCD0-42F6-BF39-66365D77D14C}" srcOrd="3" destOrd="0" presId="urn:microsoft.com/office/officeart/2005/8/layout/default"/>
    <dgm:cxn modelId="{8ACF0F6E-9F7C-4297-8712-617AD9920BE6}" type="presParOf" srcId="{DAF3B397-866B-4243-A4BE-F4B6E9FED9E4}" destId="{4A04BE7F-83CD-448E-8459-0262D28BD6A0}" srcOrd="4" destOrd="0" presId="urn:microsoft.com/office/officeart/2005/8/layout/default"/>
    <dgm:cxn modelId="{CF8AC92C-4EBD-4923-B67C-F30B2EBB1D8B}" type="presParOf" srcId="{DAF3B397-866B-4243-A4BE-F4B6E9FED9E4}" destId="{7867CCBE-EC1A-424E-B698-849335A6E68E}" srcOrd="5" destOrd="0" presId="urn:microsoft.com/office/officeart/2005/8/layout/default"/>
    <dgm:cxn modelId="{354A8D3F-FBC3-405D-9561-7064A706D8A3}" type="presParOf" srcId="{DAF3B397-866B-4243-A4BE-F4B6E9FED9E4}" destId="{165C234B-AD7F-41D6-8F7F-7C689855D421}" srcOrd="6" destOrd="0" presId="urn:microsoft.com/office/officeart/2005/8/layout/defaul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18F7A359-61D6-46E0-9704-7154E4D1C211}" type="doc">
      <dgm:prSet loTypeId="urn:microsoft.com/office/officeart/2005/8/layout/default" csTypeId="urn:microsoft.com/office/officeart/2005/8/colors/colorful1" loCatId="list" qsTypeId="urn:microsoft.com/office/officeart/2005/8/quickstyle/3d1" phldr="1"/>
      <dgm:spPr/>
      <dgm:t>
        <a:bodyPr wrap="square"/>
        <a:lstStyle/>
        <a:p>
          <a:pPr defTabSz="457200"/>
          <a:endParaRPr lang="en-US" dirty="0"/>
        </a:p>
      </dgm:t>
    </dgm:pt>
    <dgm:pt modelId="{13B31B4F-BE53-40CB-B43B-458339EBEA1F}">
      <dgm:prSet phldrT="[Text]"/>
      <dgm:spPr/>
      <dgm:t>
        <a:bodyPr wrap="square"/>
        <a:lstStyle/>
        <a:p>
          <a:pPr defTabSz="457200"/>
          <a:r>
            <a:rPr lang="en-US" dirty="0"/>
            <a:t>[A] France</a:t>
          </a:r>
        </a:p>
      </dgm:t>
    </dgm:pt>
    <dgm:pt modelId="{ECDA45DF-9885-46FF-BB2F-6C0AF5F6B017}" type="par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3C5ECBD3-EC34-4E89-A3FC-576B97404174}" type="sib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6C7705B9-D2E4-4CA9-A0C1-DC65D1FC8AC4}">
      <dgm:prSet phldrT="[Text]"/>
      <dgm:spPr/>
      <dgm:t>
        <a:bodyPr wrap="square"/>
        <a:lstStyle/>
        <a:p>
          <a:pPr defTabSz="457200"/>
          <a:r>
            <a:rPr lang="en-US" dirty="0"/>
            <a:t>[B] Netherlands</a:t>
          </a:r>
        </a:p>
      </dgm:t>
    </dgm:pt>
    <dgm:pt modelId="{5281A816-1EA2-493B-B26C-C4CA76784526}" type="par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36931C35-24A4-4922-8E25-30C24013D56C}" type="sib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A674F9D0-C372-4D84-BA85-966900ED204E}">
      <dgm:prSet phldrT="[Text]"/>
      <dgm:spPr/>
      <dgm:t>
        <a:bodyPr wrap="square"/>
        <a:lstStyle/>
        <a:p>
          <a:pPr defTabSz="457200"/>
          <a:r>
            <a:rPr lang="en-US" dirty="0"/>
            <a:t>[C] Belgium</a:t>
          </a:r>
        </a:p>
      </dgm:t>
    </dgm:pt>
    <dgm:pt modelId="{B7EEA2FF-5563-467C-99C0-8380DC32FF4A}" type="par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42E8AF83-1F60-42DD-86E6-520C403C786A}" type="sib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62AA461D-3EEE-4C45-9E0C-474B56D1C12B}">
      <dgm:prSet phldrT="[Text]"/>
      <dgm:spPr/>
      <dgm:t>
        <a:bodyPr wrap="square"/>
        <a:lstStyle/>
        <a:p>
          <a:pPr defTabSz="457200"/>
          <a:r>
            <a:rPr lang="en-US" dirty="0"/>
            <a:t>[D] USA</a:t>
          </a:r>
        </a:p>
      </dgm:t>
    </dgm:pt>
    <dgm:pt modelId="{FCCCD6B3-58E5-4513-8D03-7129D544B9C8}" type="par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CA026D3A-B8FA-430F-8200-304B8936B182}" type="sib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DAF3B397-866B-4243-A4BE-F4B6E9FED9E4}" type="pres">
      <dgm:prSet presAssocID="{18F7A359-61D6-46E0-9704-7154E4D1C211}" presName="diagram"/>
      <dgm:spPr/>
      <dgm:t>
        <a:bodyPr wrap="square"/>
        <a:lstStyle/>
        <a:p/>
      </dgm:t>
    </dgm:pt>
    <dgm:pt modelId="{84197DA6-4812-4E51-9B37-38D88476FF0A}" type="pres">
      <dgm:prSet presAssocID="{13B31B4F-BE53-40CB-B43B-458339EBEA1F}" presName="node"/>
      <dgm:spPr/>
      <dgm:t>
        <a:bodyPr wrap="square"/>
        <a:lstStyle/>
        <a:p/>
      </dgm:t>
    </dgm:pt>
    <dgm:pt modelId="{BD431DCF-6422-4FEC-AAC9-99AEBD33F0DE}" type="pres">
      <dgm:prSet presAssocID="{3C5ECBD3-EC34-4E89-A3FC-576B97404174}" presName="sibTrans"/>
      <dgm:spPr/>
      <dgm:t>
        <a:bodyPr wrap="square"/>
        <a:lstStyle/>
        <a:p/>
      </dgm:t>
    </dgm:pt>
    <dgm:pt modelId="{A62B2301-0549-4EF9-A9B3-E22D2FE1DF71}" type="pres">
      <dgm:prSet presAssocID="{6C7705B9-D2E4-4CA9-A0C1-DC65D1FC8AC4}" presName="node"/>
      <dgm:spPr/>
      <dgm:t>
        <a:bodyPr wrap="square"/>
        <a:lstStyle/>
        <a:p/>
      </dgm:t>
    </dgm:pt>
    <dgm:pt modelId="{266CEECE-DCD0-42F6-BF39-66365D77D14C}" type="pres">
      <dgm:prSet presAssocID="{36931C35-24A4-4922-8E25-30C24013D56C}" presName="sibTrans"/>
      <dgm:spPr/>
      <dgm:t>
        <a:bodyPr wrap="square"/>
        <a:lstStyle/>
        <a:p/>
      </dgm:t>
    </dgm:pt>
    <dgm:pt modelId="{4A04BE7F-83CD-448E-8459-0262D28BD6A0}" type="pres">
      <dgm:prSet presAssocID="{A674F9D0-C372-4D84-BA85-966900ED204E}" presName="node"/>
      <dgm:spPr/>
      <dgm:t>
        <a:bodyPr wrap="square"/>
        <a:lstStyle/>
        <a:p/>
      </dgm:t>
    </dgm:pt>
    <dgm:pt modelId="{7867CCBE-EC1A-424E-B698-849335A6E68E}" type="pres">
      <dgm:prSet presAssocID="{42E8AF83-1F60-42DD-86E6-520C403C786A}" presName="sibTrans"/>
      <dgm:spPr/>
      <dgm:t>
        <a:bodyPr wrap="square"/>
        <a:lstStyle/>
        <a:p/>
      </dgm:t>
    </dgm:pt>
    <dgm:pt modelId="{165C234B-AD7F-41D6-8F7F-7C689855D421}" type="pres">
      <dgm:prSet presAssocID="{62AA461D-3EEE-4C45-9E0C-474B56D1C12B}" presName="node"/>
      <dgm:spPr/>
      <dgm:t>
        <a:bodyPr wrap="square"/>
        <a:lstStyle/>
        <a:p/>
      </dgm:t>
    </dgm:pt>
  </dgm:ptLst>
  <dgm:cxnLst>
    <dgm:cxn modelId="{7ACBDF14-623D-4847-869E-4A0E4E0AD49D}" type="presOf" srcId="{18F7A359-61D6-46E0-9704-7154E4D1C211}" destId="{DAF3B397-866B-4243-A4BE-F4B6E9FED9E4}" srcOrd="0" destOrd="0" presId="urn:microsoft.com/office/officeart/2005/8/layout/default"/>
    <dgm:cxn modelId="{0206A91A-97BF-4248-A7E4-8A1F8259E995}" type="presOf" srcId="{6C7705B9-D2E4-4CA9-A0C1-DC65D1FC8AC4}" destId="{A62B2301-0549-4EF9-A9B3-E22D2FE1DF71}" srcOrd="0" destOrd="0" presId="urn:microsoft.com/office/officeart/2005/8/layout/default"/>
    <dgm:cxn modelId="{3D4C6C4E-B058-4F0C-9A02-5D41C53AE014}" type="presOf" srcId="{62AA461D-3EEE-4C45-9E0C-474B56D1C12B}" destId="{165C234B-AD7F-41D6-8F7F-7C689855D421}" srcOrd="0" destOrd="0" presId="urn:microsoft.com/office/officeart/2005/8/layout/default"/>
    <dgm:cxn modelId="{8980606F-F850-4E61-9D98-7C2A05FF4E6B}" srcId="{18F7A359-61D6-46E0-9704-7154E4D1C211}" destId="{62AA461D-3EEE-4C45-9E0C-474B56D1C12B}" srcOrd="3" destOrd="0" parTransId="{FCCCD6B3-58E5-4513-8D03-7129D544B9C8}" sibTransId="{CA026D3A-B8FA-430F-8200-304B8936B182}"/>
    <dgm:cxn modelId="{FCE6C685-E84F-4156-85CD-171F9141B9E6}" srcId="{18F7A359-61D6-46E0-9704-7154E4D1C211}" destId="{6C7705B9-D2E4-4CA9-A0C1-DC65D1FC8AC4}" srcOrd="1" destOrd="0" parTransId="{5281A816-1EA2-493B-B26C-C4CA76784526}" sibTransId="{36931C35-24A4-4922-8E25-30C24013D56C}"/>
    <dgm:cxn modelId="{BFF7D0A1-4DC1-4E58-A967-490AD9350F9B}" srcId="{18F7A359-61D6-46E0-9704-7154E4D1C211}" destId="{13B31B4F-BE53-40CB-B43B-458339EBEA1F}" srcOrd="0" destOrd="0" parTransId="{ECDA45DF-9885-46FF-BB2F-6C0AF5F6B017}" sibTransId="{3C5ECBD3-EC34-4E89-A3FC-576B97404174}"/>
    <dgm:cxn modelId="{6824EDD8-4653-47AE-BB38-C7DEC8B75F75}" type="presOf" srcId="{13B31B4F-BE53-40CB-B43B-458339EBEA1F}" destId="{84197DA6-4812-4E51-9B37-38D88476FF0A}" srcOrd="0" destOrd="0" presId="urn:microsoft.com/office/officeart/2005/8/layout/default"/>
    <dgm:cxn modelId="{CA8E90F6-B102-4CA7-826A-D2BB8D6583B2}" type="presOf" srcId="{A674F9D0-C372-4D84-BA85-966900ED204E}" destId="{4A04BE7F-83CD-448E-8459-0262D28BD6A0}" srcOrd="0" destOrd="0" presId="urn:microsoft.com/office/officeart/2005/8/layout/default"/>
    <dgm:cxn modelId="{165C79FD-26DF-4713-96B2-1E94172A92D9}" srcId="{18F7A359-61D6-46E0-9704-7154E4D1C211}" destId="{A674F9D0-C372-4D84-BA85-966900ED204E}" srcOrd="2" destOrd="0" parTransId="{B7EEA2FF-5563-467C-99C0-8380DC32FF4A}" sibTransId="{42E8AF83-1F60-42DD-86E6-520C403C786A}"/>
    <dgm:cxn modelId="{0A5E53B3-F19B-4B70-A81C-B48830618719}" type="presParOf" srcId="{DAF3B397-866B-4243-A4BE-F4B6E9FED9E4}" destId="{84197DA6-4812-4E51-9B37-38D88476FF0A}" srcOrd="0" destOrd="0" presId="urn:microsoft.com/office/officeart/2005/8/layout/default"/>
    <dgm:cxn modelId="{306807B1-2646-44CD-95DA-2598BDA75A3E}" type="presParOf" srcId="{DAF3B397-866B-4243-A4BE-F4B6E9FED9E4}" destId="{BD431DCF-6422-4FEC-AAC9-99AEBD33F0DE}" srcOrd="1" destOrd="0" presId="urn:microsoft.com/office/officeart/2005/8/layout/default"/>
    <dgm:cxn modelId="{EBDBA387-41F1-423C-BCAB-1CC09B89849B}" type="presParOf" srcId="{DAF3B397-866B-4243-A4BE-F4B6E9FED9E4}" destId="{A62B2301-0549-4EF9-A9B3-E22D2FE1DF71}" srcOrd="2" destOrd="0" presId="urn:microsoft.com/office/officeart/2005/8/layout/default"/>
    <dgm:cxn modelId="{26DF401B-ACA7-46F5-975A-75466DA0BD66}" type="presParOf" srcId="{DAF3B397-866B-4243-A4BE-F4B6E9FED9E4}" destId="{266CEECE-DCD0-42F6-BF39-66365D77D14C}" srcOrd="3" destOrd="0" presId="urn:microsoft.com/office/officeart/2005/8/layout/default"/>
    <dgm:cxn modelId="{8ACF0F6E-9F7C-4297-8712-617AD9920BE6}" type="presParOf" srcId="{DAF3B397-866B-4243-A4BE-F4B6E9FED9E4}" destId="{4A04BE7F-83CD-448E-8459-0262D28BD6A0}" srcOrd="4" destOrd="0" presId="urn:microsoft.com/office/officeart/2005/8/layout/default"/>
    <dgm:cxn modelId="{CF8AC92C-4EBD-4923-B67C-F30B2EBB1D8B}" type="presParOf" srcId="{DAF3B397-866B-4243-A4BE-F4B6E9FED9E4}" destId="{7867CCBE-EC1A-424E-B698-849335A6E68E}" srcOrd="5" destOrd="0" presId="urn:microsoft.com/office/officeart/2005/8/layout/default"/>
    <dgm:cxn modelId="{354A8D3F-FBC3-405D-9561-7064A706D8A3}" type="presParOf" srcId="{DAF3B397-866B-4243-A4BE-F4B6E9FED9E4}" destId="{165C234B-AD7F-41D6-8F7F-7C689855D421}" srcOrd="6" destOrd="0" presId="urn:microsoft.com/office/officeart/2005/8/layout/defaul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4.xml><?xml version="1.0" encoding="utf-8"?>
<dgm:dataModel xmlns:dgm="http://schemas.openxmlformats.org/drawingml/2006/diagram" xmlns:a="http://schemas.openxmlformats.org/drawingml/2006/main">
  <dgm:ptLst>
    <dgm:pt modelId="{18F7A359-61D6-46E0-9704-7154E4D1C211}" type="doc">
      <dgm:prSet loTypeId="urn:microsoft.com/office/officeart/2005/8/layout/default" csTypeId="urn:microsoft.com/office/officeart/2005/8/colors/colorful1" loCatId="list" qsTypeId="urn:microsoft.com/office/officeart/2005/8/quickstyle/3d1" phldr="1"/>
      <dgm:spPr/>
      <dgm:t>
        <a:bodyPr wrap="square"/>
        <a:lstStyle/>
        <a:p>
          <a:pPr defTabSz="457200"/>
          <a:endParaRPr lang="en-US" dirty="0"/>
        </a:p>
      </dgm:t>
    </dgm:pt>
    <dgm:pt modelId="{13B31B4F-BE53-40CB-B43B-458339EBEA1F}">
      <dgm:prSet phldrT="[Text]"/>
      <dgm:spPr/>
      <dgm:t>
        <a:bodyPr wrap="square"/>
        <a:lstStyle/>
        <a:p>
          <a:pPr defTabSz="457200"/>
          <a:r>
            <a:rPr lang="en-US" dirty="0"/>
            <a:t>[A] 88</a:t>
          </a:r>
        </a:p>
      </dgm:t>
    </dgm:pt>
    <dgm:pt modelId="{ECDA45DF-9885-46FF-BB2F-6C0AF5F6B017}" type="par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3C5ECBD3-EC34-4E89-A3FC-576B97404174}" type="sib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6C7705B9-D2E4-4CA9-A0C1-DC65D1FC8AC4}">
      <dgm:prSet phldrT="[Text]"/>
      <dgm:spPr/>
      <dgm:t>
        <a:bodyPr wrap="square"/>
        <a:lstStyle/>
        <a:p>
          <a:pPr defTabSz="457200"/>
          <a:r>
            <a:rPr lang="en-US" dirty="0"/>
            <a:t>[B] 78</a:t>
          </a:r>
        </a:p>
      </dgm:t>
    </dgm:pt>
    <dgm:pt modelId="{5281A816-1EA2-493B-B26C-C4CA76784526}" type="par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36931C35-24A4-4922-8E25-30C24013D56C}" type="sib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A674F9D0-C372-4D84-BA85-966900ED204E}">
      <dgm:prSet phldrT="[Text]"/>
      <dgm:spPr/>
      <dgm:t>
        <a:bodyPr wrap="square"/>
        <a:lstStyle/>
        <a:p>
          <a:pPr defTabSz="457200"/>
          <a:r>
            <a:rPr lang="en-US" dirty="0"/>
            <a:t>[C] 108</a:t>
          </a:r>
        </a:p>
      </dgm:t>
    </dgm:pt>
    <dgm:pt modelId="{B7EEA2FF-5563-467C-99C0-8380DC32FF4A}" type="par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42E8AF83-1F60-42DD-86E6-520C403C786A}" type="sib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62AA461D-3EEE-4C45-9E0C-474B56D1C12B}">
      <dgm:prSet phldrT="[Text]"/>
      <dgm:spPr/>
      <dgm:t>
        <a:bodyPr wrap="square"/>
        <a:lstStyle/>
        <a:p>
          <a:pPr defTabSz="457200"/>
          <a:r>
            <a:rPr lang="en-US" dirty="0"/>
            <a:t>[D] 98</a:t>
          </a:r>
        </a:p>
      </dgm:t>
    </dgm:pt>
    <dgm:pt modelId="{FCCCD6B3-58E5-4513-8D03-7129D544B9C8}" type="par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CA026D3A-B8FA-430F-8200-304B8936B182}" type="sib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DAF3B397-866B-4243-A4BE-F4B6E9FED9E4}" type="pres">
      <dgm:prSet presAssocID="{18F7A359-61D6-46E0-9704-7154E4D1C211}" presName="diagram"/>
      <dgm:spPr/>
      <dgm:t>
        <a:bodyPr wrap="square"/>
        <a:lstStyle/>
        <a:p/>
      </dgm:t>
    </dgm:pt>
    <dgm:pt modelId="{84197DA6-4812-4E51-9B37-38D88476FF0A}" type="pres">
      <dgm:prSet presAssocID="{13B31B4F-BE53-40CB-B43B-458339EBEA1F}" presName="node"/>
      <dgm:spPr/>
      <dgm:t>
        <a:bodyPr wrap="square"/>
        <a:lstStyle/>
        <a:p/>
      </dgm:t>
    </dgm:pt>
    <dgm:pt modelId="{BD431DCF-6422-4FEC-AAC9-99AEBD33F0DE}" type="pres">
      <dgm:prSet presAssocID="{3C5ECBD3-EC34-4E89-A3FC-576B97404174}" presName="sibTrans"/>
      <dgm:spPr/>
      <dgm:t>
        <a:bodyPr wrap="square"/>
        <a:lstStyle/>
        <a:p/>
      </dgm:t>
    </dgm:pt>
    <dgm:pt modelId="{A62B2301-0549-4EF9-A9B3-E22D2FE1DF71}" type="pres">
      <dgm:prSet presAssocID="{6C7705B9-D2E4-4CA9-A0C1-DC65D1FC8AC4}" presName="node"/>
      <dgm:spPr/>
      <dgm:t>
        <a:bodyPr wrap="square"/>
        <a:lstStyle/>
        <a:p/>
      </dgm:t>
    </dgm:pt>
    <dgm:pt modelId="{266CEECE-DCD0-42F6-BF39-66365D77D14C}" type="pres">
      <dgm:prSet presAssocID="{36931C35-24A4-4922-8E25-30C24013D56C}" presName="sibTrans"/>
      <dgm:spPr/>
      <dgm:t>
        <a:bodyPr wrap="square"/>
        <a:lstStyle/>
        <a:p/>
      </dgm:t>
    </dgm:pt>
    <dgm:pt modelId="{4A04BE7F-83CD-448E-8459-0262D28BD6A0}" type="pres">
      <dgm:prSet presAssocID="{A674F9D0-C372-4D84-BA85-966900ED204E}" presName="node"/>
      <dgm:spPr/>
      <dgm:t>
        <a:bodyPr wrap="square"/>
        <a:lstStyle/>
        <a:p/>
      </dgm:t>
    </dgm:pt>
    <dgm:pt modelId="{7867CCBE-EC1A-424E-B698-849335A6E68E}" type="pres">
      <dgm:prSet presAssocID="{42E8AF83-1F60-42DD-86E6-520C403C786A}" presName="sibTrans"/>
      <dgm:spPr/>
      <dgm:t>
        <a:bodyPr wrap="square"/>
        <a:lstStyle/>
        <a:p/>
      </dgm:t>
    </dgm:pt>
    <dgm:pt modelId="{165C234B-AD7F-41D6-8F7F-7C689855D421}" type="pres">
      <dgm:prSet presAssocID="{62AA461D-3EEE-4C45-9E0C-474B56D1C12B}" presName="node"/>
      <dgm:spPr/>
      <dgm:t>
        <a:bodyPr wrap="square"/>
        <a:lstStyle/>
        <a:p/>
      </dgm:t>
    </dgm:pt>
  </dgm:ptLst>
  <dgm:cxnLst>
    <dgm:cxn modelId="{7ACBDF14-623D-4847-869E-4A0E4E0AD49D}" type="presOf" srcId="{18F7A359-61D6-46E0-9704-7154E4D1C211}" destId="{DAF3B397-866B-4243-A4BE-F4B6E9FED9E4}" srcOrd="0" destOrd="0" presId="urn:microsoft.com/office/officeart/2005/8/layout/default"/>
    <dgm:cxn modelId="{0206A91A-97BF-4248-A7E4-8A1F8259E995}" type="presOf" srcId="{6C7705B9-D2E4-4CA9-A0C1-DC65D1FC8AC4}" destId="{A62B2301-0549-4EF9-A9B3-E22D2FE1DF71}" srcOrd="0" destOrd="0" presId="urn:microsoft.com/office/officeart/2005/8/layout/default"/>
    <dgm:cxn modelId="{3D4C6C4E-B058-4F0C-9A02-5D41C53AE014}" type="presOf" srcId="{62AA461D-3EEE-4C45-9E0C-474B56D1C12B}" destId="{165C234B-AD7F-41D6-8F7F-7C689855D421}" srcOrd="0" destOrd="0" presId="urn:microsoft.com/office/officeart/2005/8/layout/default"/>
    <dgm:cxn modelId="{8980606F-F850-4E61-9D98-7C2A05FF4E6B}" srcId="{18F7A359-61D6-46E0-9704-7154E4D1C211}" destId="{62AA461D-3EEE-4C45-9E0C-474B56D1C12B}" srcOrd="3" destOrd="0" parTransId="{FCCCD6B3-58E5-4513-8D03-7129D544B9C8}" sibTransId="{CA026D3A-B8FA-430F-8200-304B8936B182}"/>
    <dgm:cxn modelId="{FCE6C685-E84F-4156-85CD-171F9141B9E6}" srcId="{18F7A359-61D6-46E0-9704-7154E4D1C211}" destId="{6C7705B9-D2E4-4CA9-A0C1-DC65D1FC8AC4}" srcOrd="1" destOrd="0" parTransId="{5281A816-1EA2-493B-B26C-C4CA76784526}" sibTransId="{36931C35-24A4-4922-8E25-30C24013D56C}"/>
    <dgm:cxn modelId="{BFF7D0A1-4DC1-4E58-A967-490AD9350F9B}" srcId="{18F7A359-61D6-46E0-9704-7154E4D1C211}" destId="{13B31B4F-BE53-40CB-B43B-458339EBEA1F}" srcOrd="0" destOrd="0" parTransId="{ECDA45DF-9885-46FF-BB2F-6C0AF5F6B017}" sibTransId="{3C5ECBD3-EC34-4E89-A3FC-576B97404174}"/>
    <dgm:cxn modelId="{6824EDD8-4653-47AE-BB38-C7DEC8B75F75}" type="presOf" srcId="{13B31B4F-BE53-40CB-B43B-458339EBEA1F}" destId="{84197DA6-4812-4E51-9B37-38D88476FF0A}" srcOrd="0" destOrd="0" presId="urn:microsoft.com/office/officeart/2005/8/layout/default"/>
    <dgm:cxn modelId="{CA8E90F6-B102-4CA7-826A-D2BB8D6583B2}" type="presOf" srcId="{A674F9D0-C372-4D84-BA85-966900ED204E}" destId="{4A04BE7F-83CD-448E-8459-0262D28BD6A0}" srcOrd="0" destOrd="0" presId="urn:microsoft.com/office/officeart/2005/8/layout/default"/>
    <dgm:cxn modelId="{165C79FD-26DF-4713-96B2-1E94172A92D9}" srcId="{18F7A359-61D6-46E0-9704-7154E4D1C211}" destId="{A674F9D0-C372-4D84-BA85-966900ED204E}" srcOrd="2" destOrd="0" parTransId="{B7EEA2FF-5563-467C-99C0-8380DC32FF4A}" sibTransId="{42E8AF83-1F60-42DD-86E6-520C403C786A}"/>
    <dgm:cxn modelId="{0A5E53B3-F19B-4B70-A81C-B48830618719}" type="presParOf" srcId="{DAF3B397-866B-4243-A4BE-F4B6E9FED9E4}" destId="{84197DA6-4812-4E51-9B37-38D88476FF0A}" srcOrd="0" destOrd="0" presId="urn:microsoft.com/office/officeart/2005/8/layout/default"/>
    <dgm:cxn modelId="{306807B1-2646-44CD-95DA-2598BDA75A3E}" type="presParOf" srcId="{DAF3B397-866B-4243-A4BE-F4B6E9FED9E4}" destId="{BD431DCF-6422-4FEC-AAC9-99AEBD33F0DE}" srcOrd="1" destOrd="0" presId="urn:microsoft.com/office/officeart/2005/8/layout/default"/>
    <dgm:cxn modelId="{EBDBA387-41F1-423C-BCAB-1CC09B89849B}" type="presParOf" srcId="{DAF3B397-866B-4243-A4BE-F4B6E9FED9E4}" destId="{A62B2301-0549-4EF9-A9B3-E22D2FE1DF71}" srcOrd="2" destOrd="0" presId="urn:microsoft.com/office/officeart/2005/8/layout/default"/>
    <dgm:cxn modelId="{26DF401B-ACA7-46F5-975A-75466DA0BD66}" type="presParOf" srcId="{DAF3B397-866B-4243-A4BE-F4B6E9FED9E4}" destId="{266CEECE-DCD0-42F6-BF39-66365D77D14C}" srcOrd="3" destOrd="0" presId="urn:microsoft.com/office/officeart/2005/8/layout/default"/>
    <dgm:cxn modelId="{8ACF0F6E-9F7C-4297-8712-617AD9920BE6}" type="presParOf" srcId="{DAF3B397-866B-4243-A4BE-F4B6E9FED9E4}" destId="{4A04BE7F-83CD-448E-8459-0262D28BD6A0}" srcOrd="4" destOrd="0" presId="urn:microsoft.com/office/officeart/2005/8/layout/default"/>
    <dgm:cxn modelId="{CF8AC92C-4EBD-4923-B67C-F30B2EBB1D8B}" type="presParOf" srcId="{DAF3B397-866B-4243-A4BE-F4B6E9FED9E4}" destId="{7867CCBE-EC1A-424E-B698-849335A6E68E}" srcOrd="5" destOrd="0" presId="urn:microsoft.com/office/officeart/2005/8/layout/default"/>
    <dgm:cxn modelId="{354A8D3F-FBC3-405D-9561-7064A706D8A3}" type="presParOf" srcId="{DAF3B397-866B-4243-A4BE-F4B6E9FED9E4}" destId="{165C234B-AD7F-41D6-8F7F-7C689855D421}" srcOrd="6" destOrd="0" presId="urn:microsoft.com/office/officeart/2005/8/layout/defaul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5.xml><?xml version="1.0" encoding="utf-8"?>
<dgm:dataModel xmlns:dgm="http://schemas.openxmlformats.org/drawingml/2006/diagram" xmlns:a="http://schemas.openxmlformats.org/drawingml/2006/main">
  <dgm:ptLst>
    <dgm:pt modelId="{18F7A359-61D6-46E0-9704-7154E4D1C211}" type="doc">
      <dgm:prSet loTypeId="urn:microsoft.com/office/officeart/2005/8/layout/default" csTypeId="urn:microsoft.com/office/officeart/2005/8/colors/colorful1" loCatId="list" qsTypeId="urn:microsoft.com/office/officeart/2005/8/quickstyle/3d1" phldr="1"/>
      <dgm:spPr/>
      <dgm:t>
        <a:bodyPr wrap="square"/>
        <a:lstStyle/>
        <a:p>
          <a:pPr defTabSz="457200"/>
          <a:endParaRPr lang="en-US" dirty="0"/>
        </a:p>
      </dgm:t>
    </dgm:pt>
    <dgm:pt modelId="{13B31B4F-BE53-40CB-B43B-458339EBEA1F}">
      <dgm:prSet phldrT="[Text]"/>
      <dgm:spPr/>
      <dgm:t>
        <a:bodyPr wrap="square"/>
        <a:lstStyle/>
        <a:p>
          <a:pPr defTabSz="457200"/>
          <a:r>
            <a:rPr lang="en-US" dirty="0"/>
            <a:t>[A] Millenium Falcon</a:t>
          </a:r>
        </a:p>
      </dgm:t>
    </dgm:pt>
    <dgm:pt modelId="{ECDA45DF-9885-46FF-BB2F-6C0AF5F6B017}" type="par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3C5ECBD3-EC34-4E89-A3FC-576B97404174}" type="sib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6C7705B9-D2E4-4CA9-A0C1-DC65D1FC8AC4}">
      <dgm:prSet phldrT="[Text]"/>
      <dgm:spPr/>
      <dgm:t>
        <a:bodyPr wrap="square"/>
        <a:lstStyle/>
        <a:p>
          <a:pPr defTabSz="457200"/>
          <a:r>
            <a:rPr lang="en-US" dirty="0"/>
            <a:t>[B] Death Star</a:t>
          </a:r>
        </a:p>
      </dgm:t>
    </dgm:pt>
    <dgm:pt modelId="{5281A816-1EA2-493B-B26C-C4CA76784526}" type="par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36931C35-24A4-4922-8E25-30C24013D56C}" type="sib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A674F9D0-C372-4D84-BA85-966900ED204E}">
      <dgm:prSet phldrT="[Text]"/>
      <dgm:spPr/>
      <dgm:t>
        <a:bodyPr wrap="square"/>
        <a:lstStyle/>
        <a:p>
          <a:pPr defTabSz="457200"/>
          <a:r>
            <a:rPr lang="en-US" dirty="0"/>
            <a:t>[C] Hubble Space Telescope</a:t>
          </a:r>
        </a:p>
      </dgm:t>
    </dgm:pt>
    <dgm:pt modelId="{B7EEA2FF-5563-467C-99C0-8380DC32FF4A}" type="par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42E8AF83-1F60-42DD-86E6-520C403C786A}" type="sib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62AA461D-3EEE-4C45-9E0C-474B56D1C12B}">
      <dgm:prSet phldrT="[Text]"/>
      <dgm:spPr/>
      <dgm:t>
        <a:bodyPr wrap="square"/>
        <a:lstStyle/>
        <a:p>
          <a:pPr defTabSz="457200"/>
          <a:r>
            <a:rPr lang="en-US" dirty="0"/>
            <a:t>[D] Big Eye</a:t>
          </a:r>
        </a:p>
      </dgm:t>
    </dgm:pt>
    <dgm:pt modelId="{FCCCD6B3-58E5-4513-8D03-7129D544B9C8}" type="par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CA026D3A-B8FA-430F-8200-304B8936B182}" type="sib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DAF3B397-866B-4243-A4BE-F4B6E9FED9E4}" type="pres">
      <dgm:prSet presAssocID="{18F7A359-61D6-46E0-9704-7154E4D1C211}" presName="diagram"/>
      <dgm:spPr/>
      <dgm:t>
        <a:bodyPr wrap="square"/>
        <a:lstStyle/>
        <a:p/>
      </dgm:t>
    </dgm:pt>
    <dgm:pt modelId="{84197DA6-4812-4E51-9B37-38D88476FF0A}" type="pres">
      <dgm:prSet presAssocID="{13B31B4F-BE53-40CB-B43B-458339EBEA1F}" presName="node"/>
      <dgm:spPr/>
      <dgm:t>
        <a:bodyPr wrap="square"/>
        <a:lstStyle/>
        <a:p/>
      </dgm:t>
    </dgm:pt>
    <dgm:pt modelId="{BD431DCF-6422-4FEC-AAC9-99AEBD33F0DE}" type="pres">
      <dgm:prSet presAssocID="{3C5ECBD3-EC34-4E89-A3FC-576B97404174}" presName="sibTrans"/>
      <dgm:spPr/>
      <dgm:t>
        <a:bodyPr wrap="square"/>
        <a:lstStyle/>
        <a:p/>
      </dgm:t>
    </dgm:pt>
    <dgm:pt modelId="{A62B2301-0549-4EF9-A9B3-E22D2FE1DF71}" type="pres">
      <dgm:prSet presAssocID="{6C7705B9-D2E4-4CA9-A0C1-DC65D1FC8AC4}" presName="node"/>
      <dgm:spPr/>
      <dgm:t>
        <a:bodyPr wrap="square"/>
        <a:lstStyle/>
        <a:p/>
      </dgm:t>
    </dgm:pt>
    <dgm:pt modelId="{266CEECE-DCD0-42F6-BF39-66365D77D14C}" type="pres">
      <dgm:prSet presAssocID="{36931C35-24A4-4922-8E25-30C24013D56C}" presName="sibTrans"/>
      <dgm:spPr/>
      <dgm:t>
        <a:bodyPr wrap="square"/>
        <a:lstStyle/>
        <a:p/>
      </dgm:t>
    </dgm:pt>
    <dgm:pt modelId="{4A04BE7F-83CD-448E-8459-0262D28BD6A0}" type="pres">
      <dgm:prSet presAssocID="{A674F9D0-C372-4D84-BA85-966900ED204E}" presName="node"/>
      <dgm:spPr/>
      <dgm:t>
        <a:bodyPr wrap="square"/>
        <a:lstStyle/>
        <a:p/>
      </dgm:t>
    </dgm:pt>
    <dgm:pt modelId="{7867CCBE-EC1A-424E-B698-849335A6E68E}" type="pres">
      <dgm:prSet presAssocID="{42E8AF83-1F60-42DD-86E6-520C403C786A}" presName="sibTrans"/>
      <dgm:spPr/>
      <dgm:t>
        <a:bodyPr wrap="square"/>
        <a:lstStyle/>
        <a:p/>
      </dgm:t>
    </dgm:pt>
    <dgm:pt modelId="{165C234B-AD7F-41D6-8F7F-7C689855D421}" type="pres">
      <dgm:prSet presAssocID="{62AA461D-3EEE-4C45-9E0C-474B56D1C12B}" presName="node"/>
      <dgm:spPr/>
      <dgm:t>
        <a:bodyPr wrap="square"/>
        <a:lstStyle/>
        <a:p/>
      </dgm:t>
    </dgm:pt>
  </dgm:ptLst>
  <dgm:cxnLst>
    <dgm:cxn modelId="{7ACBDF14-623D-4847-869E-4A0E4E0AD49D}" type="presOf" srcId="{18F7A359-61D6-46E0-9704-7154E4D1C211}" destId="{DAF3B397-866B-4243-A4BE-F4B6E9FED9E4}" srcOrd="0" destOrd="0" presId="urn:microsoft.com/office/officeart/2005/8/layout/default"/>
    <dgm:cxn modelId="{0206A91A-97BF-4248-A7E4-8A1F8259E995}" type="presOf" srcId="{6C7705B9-D2E4-4CA9-A0C1-DC65D1FC8AC4}" destId="{A62B2301-0549-4EF9-A9B3-E22D2FE1DF71}" srcOrd="0" destOrd="0" presId="urn:microsoft.com/office/officeart/2005/8/layout/default"/>
    <dgm:cxn modelId="{3D4C6C4E-B058-4F0C-9A02-5D41C53AE014}" type="presOf" srcId="{62AA461D-3EEE-4C45-9E0C-474B56D1C12B}" destId="{165C234B-AD7F-41D6-8F7F-7C689855D421}" srcOrd="0" destOrd="0" presId="urn:microsoft.com/office/officeart/2005/8/layout/default"/>
    <dgm:cxn modelId="{8980606F-F850-4E61-9D98-7C2A05FF4E6B}" srcId="{18F7A359-61D6-46E0-9704-7154E4D1C211}" destId="{62AA461D-3EEE-4C45-9E0C-474B56D1C12B}" srcOrd="3" destOrd="0" parTransId="{FCCCD6B3-58E5-4513-8D03-7129D544B9C8}" sibTransId="{CA026D3A-B8FA-430F-8200-304B8936B182}"/>
    <dgm:cxn modelId="{FCE6C685-E84F-4156-85CD-171F9141B9E6}" srcId="{18F7A359-61D6-46E0-9704-7154E4D1C211}" destId="{6C7705B9-D2E4-4CA9-A0C1-DC65D1FC8AC4}" srcOrd="1" destOrd="0" parTransId="{5281A816-1EA2-493B-B26C-C4CA76784526}" sibTransId="{36931C35-24A4-4922-8E25-30C24013D56C}"/>
    <dgm:cxn modelId="{BFF7D0A1-4DC1-4E58-A967-490AD9350F9B}" srcId="{18F7A359-61D6-46E0-9704-7154E4D1C211}" destId="{13B31B4F-BE53-40CB-B43B-458339EBEA1F}" srcOrd="0" destOrd="0" parTransId="{ECDA45DF-9885-46FF-BB2F-6C0AF5F6B017}" sibTransId="{3C5ECBD3-EC34-4E89-A3FC-576B97404174}"/>
    <dgm:cxn modelId="{6824EDD8-4653-47AE-BB38-C7DEC8B75F75}" type="presOf" srcId="{13B31B4F-BE53-40CB-B43B-458339EBEA1F}" destId="{84197DA6-4812-4E51-9B37-38D88476FF0A}" srcOrd="0" destOrd="0" presId="urn:microsoft.com/office/officeart/2005/8/layout/default"/>
    <dgm:cxn modelId="{CA8E90F6-B102-4CA7-826A-D2BB8D6583B2}" type="presOf" srcId="{A674F9D0-C372-4D84-BA85-966900ED204E}" destId="{4A04BE7F-83CD-448E-8459-0262D28BD6A0}" srcOrd="0" destOrd="0" presId="urn:microsoft.com/office/officeart/2005/8/layout/default"/>
    <dgm:cxn modelId="{165C79FD-26DF-4713-96B2-1E94172A92D9}" srcId="{18F7A359-61D6-46E0-9704-7154E4D1C211}" destId="{A674F9D0-C372-4D84-BA85-966900ED204E}" srcOrd="2" destOrd="0" parTransId="{B7EEA2FF-5563-467C-99C0-8380DC32FF4A}" sibTransId="{42E8AF83-1F60-42DD-86E6-520C403C786A}"/>
    <dgm:cxn modelId="{0A5E53B3-F19B-4B70-A81C-B48830618719}" type="presParOf" srcId="{DAF3B397-866B-4243-A4BE-F4B6E9FED9E4}" destId="{84197DA6-4812-4E51-9B37-38D88476FF0A}" srcOrd="0" destOrd="0" presId="urn:microsoft.com/office/officeart/2005/8/layout/default"/>
    <dgm:cxn modelId="{306807B1-2646-44CD-95DA-2598BDA75A3E}" type="presParOf" srcId="{DAF3B397-866B-4243-A4BE-F4B6E9FED9E4}" destId="{BD431DCF-6422-4FEC-AAC9-99AEBD33F0DE}" srcOrd="1" destOrd="0" presId="urn:microsoft.com/office/officeart/2005/8/layout/default"/>
    <dgm:cxn modelId="{EBDBA387-41F1-423C-BCAB-1CC09B89849B}" type="presParOf" srcId="{DAF3B397-866B-4243-A4BE-F4B6E9FED9E4}" destId="{A62B2301-0549-4EF9-A9B3-E22D2FE1DF71}" srcOrd="2" destOrd="0" presId="urn:microsoft.com/office/officeart/2005/8/layout/default"/>
    <dgm:cxn modelId="{26DF401B-ACA7-46F5-975A-75466DA0BD66}" type="presParOf" srcId="{DAF3B397-866B-4243-A4BE-F4B6E9FED9E4}" destId="{266CEECE-DCD0-42F6-BF39-66365D77D14C}" srcOrd="3" destOrd="0" presId="urn:microsoft.com/office/officeart/2005/8/layout/default"/>
    <dgm:cxn modelId="{8ACF0F6E-9F7C-4297-8712-617AD9920BE6}" type="presParOf" srcId="{DAF3B397-866B-4243-A4BE-F4B6E9FED9E4}" destId="{4A04BE7F-83CD-448E-8459-0262D28BD6A0}" srcOrd="4" destOrd="0" presId="urn:microsoft.com/office/officeart/2005/8/layout/default"/>
    <dgm:cxn modelId="{CF8AC92C-4EBD-4923-B67C-F30B2EBB1D8B}" type="presParOf" srcId="{DAF3B397-866B-4243-A4BE-F4B6E9FED9E4}" destId="{7867CCBE-EC1A-424E-B698-849335A6E68E}" srcOrd="5" destOrd="0" presId="urn:microsoft.com/office/officeart/2005/8/layout/default"/>
    <dgm:cxn modelId="{354A8D3F-FBC3-405D-9561-7064A706D8A3}" type="presParOf" srcId="{DAF3B397-866B-4243-A4BE-F4B6E9FED9E4}" destId="{165C234B-AD7F-41D6-8F7F-7C689855D421}" srcOrd="6" destOrd="0" presId="urn:microsoft.com/office/officeart/2005/8/layout/defaul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6.xml><?xml version="1.0" encoding="utf-8"?>
<dgm:dataModel xmlns:dgm="http://schemas.openxmlformats.org/drawingml/2006/diagram" xmlns:a="http://schemas.openxmlformats.org/drawingml/2006/main">
  <dgm:ptLst>
    <dgm:pt modelId="{18F7A359-61D6-46E0-9704-7154E4D1C211}" type="doc">
      <dgm:prSet loTypeId="urn:microsoft.com/office/officeart/2005/8/layout/default" csTypeId="urn:microsoft.com/office/officeart/2005/8/colors/colorful1" loCatId="list" qsTypeId="urn:microsoft.com/office/officeart/2005/8/quickstyle/3d1" phldr="1"/>
      <dgm:spPr/>
      <dgm:t>
        <a:bodyPr wrap="square"/>
        <a:lstStyle/>
        <a:p>
          <a:pPr defTabSz="457200"/>
          <a:endParaRPr lang="en-US" dirty="0"/>
        </a:p>
      </dgm:t>
    </dgm:pt>
    <dgm:pt modelId="{13B31B4F-BE53-40CB-B43B-458339EBEA1F}">
      <dgm:prSet phldrT="[Text]"/>
      <dgm:spPr/>
      <dgm:t>
        <a:bodyPr wrap="square"/>
        <a:lstStyle/>
        <a:p>
          <a:pPr defTabSz="457200"/>
          <a:r>
            <a:rPr lang="en-US" dirty="0"/>
            <a:t>[A] Television Shows</a:t>
          </a:r>
        </a:p>
      </dgm:t>
    </dgm:pt>
    <dgm:pt modelId="{ECDA45DF-9885-46FF-BB2F-6C0AF5F6B017}" type="par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3C5ECBD3-EC34-4E89-A3FC-576B97404174}" type="sib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6C7705B9-D2E4-4CA9-A0C1-DC65D1FC8AC4}">
      <dgm:prSet phldrT="[Text]"/>
      <dgm:spPr/>
      <dgm:t>
        <a:bodyPr wrap="square"/>
        <a:lstStyle/>
        <a:p>
          <a:pPr defTabSz="457200"/>
          <a:r>
            <a:rPr lang="en-US" dirty="0"/>
            <a:t>[B] Films</a:t>
          </a:r>
        </a:p>
      </dgm:t>
    </dgm:pt>
    <dgm:pt modelId="{5281A816-1EA2-493B-B26C-C4CA76784526}" type="par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36931C35-24A4-4922-8E25-30C24013D56C}" type="sib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A674F9D0-C372-4D84-BA85-966900ED204E}">
      <dgm:prSet phldrT="[Text]"/>
      <dgm:spPr/>
      <dgm:t>
        <a:bodyPr wrap="square"/>
        <a:lstStyle/>
        <a:p>
          <a:pPr defTabSz="457200"/>
          <a:r>
            <a:rPr lang="en-US" dirty="0"/>
            <a:t>[C] Board Games</a:t>
          </a:r>
        </a:p>
      </dgm:t>
    </dgm:pt>
    <dgm:pt modelId="{B7EEA2FF-5563-467C-99C0-8380DC32FF4A}" type="par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42E8AF83-1F60-42DD-86E6-520C403C786A}" type="sib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62AA461D-3EEE-4C45-9E0C-474B56D1C12B}">
      <dgm:prSet phldrT="[Text]"/>
      <dgm:spPr/>
      <dgm:t>
        <a:bodyPr wrap="square"/>
        <a:lstStyle/>
        <a:p>
          <a:pPr defTabSz="457200"/>
          <a:r>
            <a:rPr lang="en-US" dirty="0"/>
            <a:t>[D] Video Games</a:t>
          </a:r>
        </a:p>
      </dgm:t>
    </dgm:pt>
    <dgm:pt modelId="{FCCCD6B3-58E5-4513-8D03-7129D544B9C8}" type="par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CA026D3A-B8FA-430F-8200-304B8936B182}" type="sib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DAF3B397-866B-4243-A4BE-F4B6E9FED9E4}" type="pres">
      <dgm:prSet presAssocID="{18F7A359-61D6-46E0-9704-7154E4D1C211}" presName="diagram"/>
      <dgm:spPr/>
      <dgm:t>
        <a:bodyPr wrap="square"/>
        <a:lstStyle/>
        <a:p/>
      </dgm:t>
    </dgm:pt>
    <dgm:pt modelId="{84197DA6-4812-4E51-9B37-38D88476FF0A}" type="pres">
      <dgm:prSet presAssocID="{13B31B4F-BE53-40CB-B43B-458339EBEA1F}" presName="node"/>
      <dgm:spPr/>
      <dgm:t>
        <a:bodyPr wrap="square"/>
        <a:lstStyle/>
        <a:p/>
      </dgm:t>
    </dgm:pt>
    <dgm:pt modelId="{BD431DCF-6422-4FEC-AAC9-99AEBD33F0DE}" type="pres">
      <dgm:prSet presAssocID="{3C5ECBD3-EC34-4E89-A3FC-576B97404174}" presName="sibTrans"/>
      <dgm:spPr/>
      <dgm:t>
        <a:bodyPr wrap="square"/>
        <a:lstStyle/>
        <a:p/>
      </dgm:t>
    </dgm:pt>
    <dgm:pt modelId="{A62B2301-0549-4EF9-A9B3-E22D2FE1DF71}" type="pres">
      <dgm:prSet presAssocID="{6C7705B9-D2E4-4CA9-A0C1-DC65D1FC8AC4}" presName="node"/>
      <dgm:spPr/>
      <dgm:t>
        <a:bodyPr wrap="square"/>
        <a:lstStyle/>
        <a:p/>
      </dgm:t>
    </dgm:pt>
    <dgm:pt modelId="{266CEECE-DCD0-42F6-BF39-66365D77D14C}" type="pres">
      <dgm:prSet presAssocID="{36931C35-24A4-4922-8E25-30C24013D56C}" presName="sibTrans"/>
      <dgm:spPr/>
      <dgm:t>
        <a:bodyPr wrap="square"/>
        <a:lstStyle/>
        <a:p/>
      </dgm:t>
    </dgm:pt>
    <dgm:pt modelId="{4A04BE7F-83CD-448E-8459-0262D28BD6A0}" type="pres">
      <dgm:prSet presAssocID="{A674F9D0-C372-4D84-BA85-966900ED204E}" presName="node"/>
      <dgm:spPr/>
      <dgm:t>
        <a:bodyPr wrap="square"/>
        <a:lstStyle/>
        <a:p/>
      </dgm:t>
    </dgm:pt>
    <dgm:pt modelId="{7867CCBE-EC1A-424E-B698-849335A6E68E}" type="pres">
      <dgm:prSet presAssocID="{42E8AF83-1F60-42DD-86E6-520C403C786A}" presName="sibTrans"/>
      <dgm:spPr/>
      <dgm:t>
        <a:bodyPr wrap="square"/>
        <a:lstStyle/>
        <a:p/>
      </dgm:t>
    </dgm:pt>
    <dgm:pt modelId="{165C234B-AD7F-41D6-8F7F-7C689855D421}" type="pres">
      <dgm:prSet presAssocID="{62AA461D-3EEE-4C45-9E0C-474B56D1C12B}" presName="node"/>
      <dgm:spPr/>
      <dgm:t>
        <a:bodyPr wrap="square"/>
        <a:lstStyle/>
        <a:p/>
      </dgm:t>
    </dgm:pt>
  </dgm:ptLst>
  <dgm:cxnLst>
    <dgm:cxn modelId="{7ACBDF14-623D-4847-869E-4A0E4E0AD49D}" type="presOf" srcId="{18F7A359-61D6-46E0-9704-7154E4D1C211}" destId="{DAF3B397-866B-4243-A4BE-F4B6E9FED9E4}" srcOrd="0" destOrd="0" presId="urn:microsoft.com/office/officeart/2005/8/layout/default"/>
    <dgm:cxn modelId="{0206A91A-97BF-4248-A7E4-8A1F8259E995}" type="presOf" srcId="{6C7705B9-D2E4-4CA9-A0C1-DC65D1FC8AC4}" destId="{A62B2301-0549-4EF9-A9B3-E22D2FE1DF71}" srcOrd="0" destOrd="0" presId="urn:microsoft.com/office/officeart/2005/8/layout/default"/>
    <dgm:cxn modelId="{3D4C6C4E-B058-4F0C-9A02-5D41C53AE014}" type="presOf" srcId="{62AA461D-3EEE-4C45-9E0C-474B56D1C12B}" destId="{165C234B-AD7F-41D6-8F7F-7C689855D421}" srcOrd="0" destOrd="0" presId="urn:microsoft.com/office/officeart/2005/8/layout/default"/>
    <dgm:cxn modelId="{8980606F-F850-4E61-9D98-7C2A05FF4E6B}" srcId="{18F7A359-61D6-46E0-9704-7154E4D1C211}" destId="{62AA461D-3EEE-4C45-9E0C-474B56D1C12B}" srcOrd="3" destOrd="0" parTransId="{FCCCD6B3-58E5-4513-8D03-7129D544B9C8}" sibTransId="{CA026D3A-B8FA-430F-8200-304B8936B182}"/>
    <dgm:cxn modelId="{FCE6C685-E84F-4156-85CD-171F9141B9E6}" srcId="{18F7A359-61D6-46E0-9704-7154E4D1C211}" destId="{6C7705B9-D2E4-4CA9-A0C1-DC65D1FC8AC4}" srcOrd="1" destOrd="0" parTransId="{5281A816-1EA2-493B-B26C-C4CA76784526}" sibTransId="{36931C35-24A4-4922-8E25-30C24013D56C}"/>
    <dgm:cxn modelId="{BFF7D0A1-4DC1-4E58-A967-490AD9350F9B}" srcId="{18F7A359-61D6-46E0-9704-7154E4D1C211}" destId="{13B31B4F-BE53-40CB-B43B-458339EBEA1F}" srcOrd="0" destOrd="0" parTransId="{ECDA45DF-9885-46FF-BB2F-6C0AF5F6B017}" sibTransId="{3C5ECBD3-EC34-4E89-A3FC-576B97404174}"/>
    <dgm:cxn modelId="{6824EDD8-4653-47AE-BB38-C7DEC8B75F75}" type="presOf" srcId="{13B31B4F-BE53-40CB-B43B-458339EBEA1F}" destId="{84197DA6-4812-4E51-9B37-38D88476FF0A}" srcOrd="0" destOrd="0" presId="urn:microsoft.com/office/officeart/2005/8/layout/default"/>
    <dgm:cxn modelId="{CA8E90F6-B102-4CA7-826A-D2BB8D6583B2}" type="presOf" srcId="{A674F9D0-C372-4D84-BA85-966900ED204E}" destId="{4A04BE7F-83CD-448E-8459-0262D28BD6A0}" srcOrd="0" destOrd="0" presId="urn:microsoft.com/office/officeart/2005/8/layout/default"/>
    <dgm:cxn modelId="{165C79FD-26DF-4713-96B2-1E94172A92D9}" srcId="{18F7A359-61D6-46E0-9704-7154E4D1C211}" destId="{A674F9D0-C372-4D84-BA85-966900ED204E}" srcOrd="2" destOrd="0" parTransId="{B7EEA2FF-5563-467C-99C0-8380DC32FF4A}" sibTransId="{42E8AF83-1F60-42DD-86E6-520C403C786A}"/>
    <dgm:cxn modelId="{0A5E53B3-F19B-4B70-A81C-B48830618719}" type="presParOf" srcId="{DAF3B397-866B-4243-A4BE-F4B6E9FED9E4}" destId="{84197DA6-4812-4E51-9B37-38D88476FF0A}" srcOrd="0" destOrd="0" presId="urn:microsoft.com/office/officeart/2005/8/layout/default"/>
    <dgm:cxn modelId="{306807B1-2646-44CD-95DA-2598BDA75A3E}" type="presParOf" srcId="{DAF3B397-866B-4243-A4BE-F4B6E9FED9E4}" destId="{BD431DCF-6422-4FEC-AAC9-99AEBD33F0DE}" srcOrd="1" destOrd="0" presId="urn:microsoft.com/office/officeart/2005/8/layout/default"/>
    <dgm:cxn modelId="{EBDBA387-41F1-423C-BCAB-1CC09B89849B}" type="presParOf" srcId="{DAF3B397-866B-4243-A4BE-F4B6E9FED9E4}" destId="{A62B2301-0549-4EF9-A9B3-E22D2FE1DF71}" srcOrd="2" destOrd="0" presId="urn:microsoft.com/office/officeart/2005/8/layout/default"/>
    <dgm:cxn modelId="{26DF401B-ACA7-46F5-975A-75466DA0BD66}" type="presParOf" srcId="{DAF3B397-866B-4243-A4BE-F4B6E9FED9E4}" destId="{266CEECE-DCD0-42F6-BF39-66365D77D14C}" srcOrd="3" destOrd="0" presId="urn:microsoft.com/office/officeart/2005/8/layout/default"/>
    <dgm:cxn modelId="{8ACF0F6E-9F7C-4297-8712-617AD9920BE6}" type="presParOf" srcId="{DAF3B397-866B-4243-A4BE-F4B6E9FED9E4}" destId="{4A04BE7F-83CD-448E-8459-0262D28BD6A0}" srcOrd="4" destOrd="0" presId="urn:microsoft.com/office/officeart/2005/8/layout/default"/>
    <dgm:cxn modelId="{CF8AC92C-4EBD-4923-B67C-F30B2EBB1D8B}" type="presParOf" srcId="{DAF3B397-866B-4243-A4BE-F4B6E9FED9E4}" destId="{7867CCBE-EC1A-424E-B698-849335A6E68E}" srcOrd="5" destOrd="0" presId="urn:microsoft.com/office/officeart/2005/8/layout/default"/>
    <dgm:cxn modelId="{354A8D3F-FBC3-405D-9561-7064A706D8A3}" type="presParOf" srcId="{DAF3B397-866B-4243-A4BE-F4B6E9FED9E4}" destId="{165C234B-AD7F-41D6-8F7F-7C689855D421}" srcOrd="6" destOrd="0" presId="urn:microsoft.com/office/officeart/2005/8/layout/defaul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7.xml><?xml version="1.0" encoding="utf-8"?>
<dgm:dataModel xmlns:dgm="http://schemas.openxmlformats.org/drawingml/2006/diagram" xmlns:a="http://schemas.openxmlformats.org/drawingml/2006/main">
  <dgm:ptLst>
    <dgm:pt modelId="{18F7A359-61D6-46E0-9704-7154E4D1C211}" type="doc">
      <dgm:prSet loTypeId="urn:microsoft.com/office/officeart/2005/8/layout/default" csTypeId="urn:microsoft.com/office/officeart/2005/8/colors/colorful1" loCatId="list" qsTypeId="urn:microsoft.com/office/officeart/2005/8/quickstyle/3d1" phldr="1"/>
      <dgm:spPr/>
      <dgm:t>
        <a:bodyPr wrap="square"/>
        <a:lstStyle/>
        <a:p>
          <a:pPr defTabSz="457200"/>
          <a:endParaRPr lang="en-US" dirty="0"/>
        </a:p>
      </dgm:t>
    </dgm:pt>
    <dgm:pt modelId="{13B31B4F-BE53-40CB-B43B-458339EBEA1F}">
      <dgm:prSet phldrT="[Text]"/>
      <dgm:spPr/>
      <dgm:t>
        <a:bodyPr wrap="square"/>
        <a:lstStyle/>
        <a:p>
          <a:pPr defTabSz="457200"/>
          <a:r>
            <a:rPr lang="en-US" dirty="0"/>
            <a:t>[A] 2004</a:t>
          </a:r>
        </a:p>
      </dgm:t>
    </dgm:pt>
    <dgm:pt modelId="{ECDA45DF-9885-46FF-BB2F-6C0AF5F6B017}" type="par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3C5ECBD3-EC34-4E89-A3FC-576B97404174}" type="sib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6C7705B9-D2E4-4CA9-A0C1-DC65D1FC8AC4}">
      <dgm:prSet phldrT="[Text]"/>
      <dgm:spPr/>
      <dgm:t>
        <a:bodyPr wrap="square"/>
        <a:lstStyle/>
        <a:p>
          <a:pPr defTabSz="457200"/>
          <a:r>
            <a:rPr lang="en-US" dirty="0"/>
            <a:t>[B] 2000</a:t>
          </a:r>
        </a:p>
      </dgm:t>
    </dgm:pt>
    <dgm:pt modelId="{5281A816-1EA2-493B-B26C-C4CA76784526}" type="par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36931C35-24A4-4922-8E25-30C24013D56C}" type="sib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A674F9D0-C372-4D84-BA85-966900ED204E}">
      <dgm:prSet phldrT="[Text]"/>
      <dgm:spPr/>
      <dgm:t>
        <a:bodyPr wrap="square"/>
        <a:lstStyle/>
        <a:p>
          <a:pPr defTabSz="457200"/>
          <a:r>
            <a:rPr lang="en-US" dirty="0"/>
            <a:t>[C] 2001</a:t>
          </a:r>
        </a:p>
      </dgm:t>
    </dgm:pt>
    <dgm:pt modelId="{B7EEA2FF-5563-467C-99C0-8380DC32FF4A}" type="par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42E8AF83-1F60-42DD-86E6-520C403C786A}" type="sib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62AA461D-3EEE-4C45-9E0C-474B56D1C12B}">
      <dgm:prSet phldrT="[Text]"/>
      <dgm:spPr/>
      <dgm:t>
        <a:bodyPr wrap="square"/>
        <a:lstStyle/>
        <a:p>
          <a:pPr defTabSz="457200"/>
          <a:r>
            <a:rPr lang="en-US" dirty="0"/>
            <a:t>[D] 2006</a:t>
          </a:r>
        </a:p>
      </dgm:t>
    </dgm:pt>
    <dgm:pt modelId="{FCCCD6B3-58E5-4513-8D03-7129D544B9C8}" type="par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CA026D3A-B8FA-430F-8200-304B8936B182}" type="sib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DAF3B397-866B-4243-A4BE-F4B6E9FED9E4}" type="pres">
      <dgm:prSet presAssocID="{18F7A359-61D6-46E0-9704-7154E4D1C211}" presName="diagram"/>
      <dgm:spPr/>
      <dgm:t>
        <a:bodyPr wrap="square"/>
        <a:lstStyle/>
        <a:p/>
      </dgm:t>
    </dgm:pt>
    <dgm:pt modelId="{84197DA6-4812-4E51-9B37-38D88476FF0A}" type="pres">
      <dgm:prSet presAssocID="{13B31B4F-BE53-40CB-B43B-458339EBEA1F}" presName="node"/>
      <dgm:spPr/>
      <dgm:t>
        <a:bodyPr wrap="square"/>
        <a:lstStyle/>
        <a:p/>
      </dgm:t>
    </dgm:pt>
    <dgm:pt modelId="{BD431DCF-6422-4FEC-AAC9-99AEBD33F0DE}" type="pres">
      <dgm:prSet presAssocID="{3C5ECBD3-EC34-4E89-A3FC-576B97404174}" presName="sibTrans"/>
      <dgm:spPr/>
      <dgm:t>
        <a:bodyPr wrap="square"/>
        <a:lstStyle/>
        <a:p/>
      </dgm:t>
    </dgm:pt>
    <dgm:pt modelId="{A62B2301-0549-4EF9-A9B3-E22D2FE1DF71}" type="pres">
      <dgm:prSet presAssocID="{6C7705B9-D2E4-4CA9-A0C1-DC65D1FC8AC4}" presName="node"/>
      <dgm:spPr/>
      <dgm:t>
        <a:bodyPr wrap="square"/>
        <a:lstStyle/>
        <a:p/>
      </dgm:t>
    </dgm:pt>
    <dgm:pt modelId="{266CEECE-DCD0-42F6-BF39-66365D77D14C}" type="pres">
      <dgm:prSet presAssocID="{36931C35-24A4-4922-8E25-30C24013D56C}" presName="sibTrans"/>
      <dgm:spPr/>
      <dgm:t>
        <a:bodyPr wrap="square"/>
        <a:lstStyle/>
        <a:p/>
      </dgm:t>
    </dgm:pt>
    <dgm:pt modelId="{4A04BE7F-83CD-448E-8459-0262D28BD6A0}" type="pres">
      <dgm:prSet presAssocID="{A674F9D0-C372-4D84-BA85-966900ED204E}" presName="node"/>
      <dgm:spPr/>
      <dgm:t>
        <a:bodyPr wrap="square"/>
        <a:lstStyle/>
        <a:p/>
      </dgm:t>
    </dgm:pt>
    <dgm:pt modelId="{7867CCBE-EC1A-424E-B698-849335A6E68E}" type="pres">
      <dgm:prSet presAssocID="{42E8AF83-1F60-42DD-86E6-520C403C786A}" presName="sibTrans"/>
      <dgm:spPr/>
      <dgm:t>
        <a:bodyPr wrap="square"/>
        <a:lstStyle/>
        <a:p/>
      </dgm:t>
    </dgm:pt>
    <dgm:pt modelId="{165C234B-AD7F-41D6-8F7F-7C689855D421}" type="pres">
      <dgm:prSet presAssocID="{62AA461D-3EEE-4C45-9E0C-474B56D1C12B}" presName="node"/>
      <dgm:spPr/>
      <dgm:t>
        <a:bodyPr wrap="square"/>
        <a:lstStyle/>
        <a:p/>
      </dgm:t>
    </dgm:pt>
  </dgm:ptLst>
  <dgm:cxnLst>
    <dgm:cxn modelId="{7ACBDF14-623D-4847-869E-4A0E4E0AD49D}" type="presOf" srcId="{18F7A359-61D6-46E0-9704-7154E4D1C211}" destId="{DAF3B397-866B-4243-A4BE-F4B6E9FED9E4}" srcOrd="0" destOrd="0" presId="urn:microsoft.com/office/officeart/2005/8/layout/default"/>
    <dgm:cxn modelId="{0206A91A-97BF-4248-A7E4-8A1F8259E995}" type="presOf" srcId="{6C7705B9-D2E4-4CA9-A0C1-DC65D1FC8AC4}" destId="{A62B2301-0549-4EF9-A9B3-E22D2FE1DF71}" srcOrd="0" destOrd="0" presId="urn:microsoft.com/office/officeart/2005/8/layout/default"/>
    <dgm:cxn modelId="{3D4C6C4E-B058-4F0C-9A02-5D41C53AE014}" type="presOf" srcId="{62AA461D-3EEE-4C45-9E0C-474B56D1C12B}" destId="{165C234B-AD7F-41D6-8F7F-7C689855D421}" srcOrd="0" destOrd="0" presId="urn:microsoft.com/office/officeart/2005/8/layout/default"/>
    <dgm:cxn modelId="{8980606F-F850-4E61-9D98-7C2A05FF4E6B}" srcId="{18F7A359-61D6-46E0-9704-7154E4D1C211}" destId="{62AA461D-3EEE-4C45-9E0C-474B56D1C12B}" srcOrd="3" destOrd="0" parTransId="{FCCCD6B3-58E5-4513-8D03-7129D544B9C8}" sibTransId="{CA026D3A-B8FA-430F-8200-304B8936B182}"/>
    <dgm:cxn modelId="{FCE6C685-E84F-4156-85CD-171F9141B9E6}" srcId="{18F7A359-61D6-46E0-9704-7154E4D1C211}" destId="{6C7705B9-D2E4-4CA9-A0C1-DC65D1FC8AC4}" srcOrd="1" destOrd="0" parTransId="{5281A816-1EA2-493B-B26C-C4CA76784526}" sibTransId="{36931C35-24A4-4922-8E25-30C24013D56C}"/>
    <dgm:cxn modelId="{BFF7D0A1-4DC1-4E58-A967-490AD9350F9B}" srcId="{18F7A359-61D6-46E0-9704-7154E4D1C211}" destId="{13B31B4F-BE53-40CB-B43B-458339EBEA1F}" srcOrd="0" destOrd="0" parTransId="{ECDA45DF-9885-46FF-BB2F-6C0AF5F6B017}" sibTransId="{3C5ECBD3-EC34-4E89-A3FC-576B97404174}"/>
    <dgm:cxn modelId="{6824EDD8-4653-47AE-BB38-C7DEC8B75F75}" type="presOf" srcId="{13B31B4F-BE53-40CB-B43B-458339EBEA1F}" destId="{84197DA6-4812-4E51-9B37-38D88476FF0A}" srcOrd="0" destOrd="0" presId="urn:microsoft.com/office/officeart/2005/8/layout/default"/>
    <dgm:cxn modelId="{CA8E90F6-B102-4CA7-826A-D2BB8D6583B2}" type="presOf" srcId="{A674F9D0-C372-4D84-BA85-966900ED204E}" destId="{4A04BE7F-83CD-448E-8459-0262D28BD6A0}" srcOrd="0" destOrd="0" presId="urn:microsoft.com/office/officeart/2005/8/layout/default"/>
    <dgm:cxn modelId="{165C79FD-26DF-4713-96B2-1E94172A92D9}" srcId="{18F7A359-61D6-46E0-9704-7154E4D1C211}" destId="{A674F9D0-C372-4D84-BA85-966900ED204E}" srcOrd="2" destOrd="0" parTransId="{B7EEA2FF-5563-467C-99C0-8380DC32FF4A}" sibTransId="{42E8AF83-1F60-42DD-86E6-520C403C786A}"/>
    <dgm:cxn modelId="{0A5E53B3-F19B-4B70-A81C-B48830618719}" type="presParOf" srcId="{DAF3B397-866B-4243-A4BE-F4B6E9FED9E4}" destId="{84197DA6-4812-4E51-9B37-38D88476FF0A}" srcOrd="0" destOrd="0" presId="urn:microsoft.com/office/officeart/2005/8/layout/default"/>
    <dgm:cxn modelId="{306807B1-2646-44CD-95DA-2598BDA75A3E}" type="presParOf" srcId="{DAF3B397-866B-4243-A4BE-F4B6E9FED9E4}" destId="{BD431DCF-6422-4FEC-AAC9-99AEBD33F0DE}" srcOrd="1" destOrd="0" presId="urn:microsoft.com/office/officeart/2005/8/layout/default"/>
    <dgm:cxn modelId="{EBDBA387-41F1-423C-BCAB-1CC09B89849B}" type="presParOf" srcId="{DAF3B397-866B-4243-A4BE-F4B6E9FED9E4}" destId="{A62B2301-0549-4EF9-A9B3-E22D2FE1DF71}" srcOrd="2" destOrd="0" presId="urn:microsoft.com/office/officeart/2005/8/layout/default"/>
    <dgm:cxn modelId="{26DF401B-ACA7-46F5-975A-75466DA0BD66}" type="presParOf" srcId="{DAF3B397-866B-4243-A4BE-F4B6E9FED9E4}" destId="{266CEECE-DCD0-42F6-BF39-66365D77D14C}" srcOrd="3" destOrd="0" presId="urn:microsoft.com/office/officeart/2005/8/layout/default"/>
    <dgm:cxn modelId="{8ACF0F6E-9F7C-4297-8712-617AD9920BE6}" type="presParOf" srcId="{DAF3B397-866B-4243-A4BE-F4B6E9FED9E4}" destId="{4A04BE7F-83CD-448E-8459-0262D28BD6A0}" srcOrd="4" destOrd="0" presId="urn:microsoft.com/office/officeart/2005/8/layout/default"/>
    <dgm:cxn modelId="{CF8AC92C-4EBD-4923-B67C-F30B2EBB1D8B}" type="presParOf" srcId="{DAF3B397-866B-4243-A4BE-F4B6E9FED9E4}" destId="{7867CCBE-EC1A-424E-B698-849335A6E68E}" srcOrd="5" destOrd="0" presId="urn:microsoft.com/office/officeart/2005/8/layout/default"/>
    <dgm:cxn modelId="{354A8D3F-FBC3-405D-9561-7064A706D8A3}" type="presParOf" srcId="{DAF3B397-866B-4243-A4BE-F4B6E9FED9E4}" destId="{165C234B-AD7F-41D6-8F7F-7C689855D421}" srcOrd="6" destOrd="0" presId="urn:microsoft.com/office/officeart/2005/8/layout/defaul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8.xml><?xml version="1.0" encoding="utf-8"?>
<dgm:dataModel xmlns:dgm="http://schemas.openxmlformats.org/drawingml/2006/diagram" xmlns:a="http://schemas.openxmlformats.org/drawingml/2006/main">
  <dgm:ptLst>
    <dgm:pt modelId="{18F7A359-61D6-46E0-9704-7154E4D1C211}" type="doc">
      <dgm:prSet loTypeId="urn:microsoft.com/office/officeart/2005/8/layout/default" csTypeId="urn:microsoft.com/office/officeart/2005/8/colors/colorful1" loCatId="list" qsTypeId="urn:microsoft.com/office/officeart/2005/8/quickstyle/3d1" phldr="1"/>
      <dgm:spPr/>
      <dgm:t>
        <a:bodyPr wrap="square"/>
        <a:lstStyle/>
        <a:p>
          <a:pPr defTabSz="457200"/>
          <a:endParaRPr lang="en-US" dirty="0"/>
        </a:p>
      </dgm:t>
    </dgm:pt>
    <dgm:pt modelId="{13B31B4F-BE53-40CB-B43B-458339EBEA1F}">
      <dgm:prSet phldrT="[Text]"/>
      <dgm:spPr/>
      <dgm:t>
        <a:bodyPr wrap="square"/>
        <a:lstStyle/>
        <a:p>
          <a:pPr defTabSz="457200"/>
          <a:r>
            <a:rPr lang="en-US" dirty="0"/>
            <a:t>[A] Qiche</a:t>
          </a:r>
        </a:p>
      </dgm:t>
    </dgm:pt>
    <dgm:pt modelId="{ECDA45DF-9885-46FF-BB2F-6C0AF5F6B017}" type="par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3C5ECBD3-EC34-4E89-A3FC-576B97404174}" type="sib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6C7705B9-D2E4-4CA9-A0C1-DC65D1FC8AC4}">
      <dgm:prSet phldrT="[Text]"/>
      <dgm:spPr/>
      <dgm:t>
        <a:bodyPr wrap="square"/>
        <a:lstStyle/>
        <a:p>
          <a:pPr defTabSz="457200"/>
          <a:r>
            <a:rPr lang="en-US" dirty="0"/>
            <a:t>[B] Zongxian</a:t>
          </a:r>
        </a:p>
      </dgm:t>
    </dgm:pt>
    <dgm:pt modelId="{5281A816-1EA2-493B-B26C-C4CA76784526}" type="par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36931C35-24A4-4922-8E25-30C24013D56C}" type="sib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A674F9D0-C372-4D84-BA85-966900ED204E}">
      <dgm:prSet phldrT="[Text]"/>
      <dgm:spPr/>
      <dgm:t>
        <a:bodyPr wrap="square"/>
        <a:lstStyle/>
        <a:p>
          <a:pPr defTabSz="457200"/>
          <a:r>
            <a:rPr lang="en-US" dirty="0"/>
            <a:t>[C] Huojian</a:t>
          </a:r>
        </a:p>
      </dgm:t>
    </dgm:pt>
    <dgm:pt modelId="{B7EEA2FF-5563-467C-99C0-8380DC32FF4A}" type="par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42E8AF83-1F60-42DD-86E6-520C403C786A}" type="sib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62AA461D-3EEE-4C45-9E0C-474B56D1C12B}">
      <dgm:prSet phldrT="[Text]"/>
      <dgm:spPr/>
      <dgm:t>
        <a:bodyPr wrap="square"/>
        <a:lstStyle/>
        <a:p>
          <a:pPr defTabSz="457200"/>
          <a:r>
            <a:rPr lang="en-US" dirty="0"/>
            <a:t>[D] Feiji</a:t>
          </a:r>
        </a:p>
      </dgm:t>
    </dgm:pt>
    <dgm:pt modelId="{FCCCD6B3-58E5-4513-8D03-7129D544B9C8}" type="par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CA026D3A-B8FA-430F-8200-304B8936B182}" type="sib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DAF3B397-866B-4243-A4BE-F4B6E9FED9E4}" type="pres">
      <dgm:prSet presAssocID="{18F7A359-61D6-46E0-9704-7154E4D1C211}" presName="diagram"/>
      <dgm:spPr/>
      <dgm:t>
        <a:bodyPr wrap="square"/>
        <a:lstStyle/>
        <a:p/>
      </dgm:t>
    </dgm:pt>
    <dgm:pt modelId="{84197DA6-4812-4E51-9B37-38D88476FF0A}" type="pres">
      <dgm:prSet presAssocID="{13B31B4F-BE53-40CB-B43B-458339EBEA1F}" presName="node"/>
      <dgm:spPr/>
      <dgm:t>
        <a:bodyPr wrap="square"/>
        <a:lstStyle/>
        <a:p/>
      </dgm:t>
    </dgm:pt>
    <dgm:pt modelId="{BD431DCF-6422-4FEC-AAC9-99AEBD33F0DE}" type="pres">
      <dgm:prSet presAssocID="{3C5ECBD3-EC34-4E89-A3FC-576B97404174}" presName="sibTrans"/>
      <dgm:spPr/>
      <dgm:t>
        <a:bodyPr wrap="square"/>
        <a:lstStyle/>
        <a:p/>
      </dgm:t>
    </dgm:pt>
    <dgm:pt modelId="{A62B2301-0549-4EF9-A9B3-E22D2FE1DF71}" type="pres">
      <dgm:prSet presAssocID="{6C7705B9-D2E4-4CA9-A0C1-DC65D1FC8AC4}" presName="node"/>
      <dgm:spPr/>
      <dgm:t>
        <a:bodyPr wrap="square"/>
        <a:lstStyle/>
        <a:p/>
      </dgm:t>
    </dgm:pt>
    <dgm:pt modelId="{266CEECE-DCD0-42F6-BF39-66365D77D14C}" type="pres">
      <dgm:prSet presAssocID="{36931C35-24A4-4922-8E25-30C24013D56C}" presName="sibTrans"/>
      <dgm:spPr/>
      <dgm:t>
        <a:bodyPr wrap="square"/>
        <a:lstStyle/>
        <a:p/>
      </dgm:t>
    </dgm:pt>
    <dgm:pt modelId="{4A04BE7F-83CD-448E-8459-0262D28BD6A0}" type="pres">
      <dgm:prSet presAssocID="{A674F9D0-C372-4D84-BA85-966900ED204E}" presName="node"/>
      <dgm:spPr/>
      <dgm:t>
        <a:bodyPr wrap="square"/>
        <a:lstStyle/>
        <a:p/>
      </dgm:t>
    </dgm:pt>
    <dgm:pt modelId="{7867CCBE-EC1A-424E-B698-849335A6E68E}" type="pres">
      <dgm:prSet presAssocID="{42E8AF83-1F60-42DD-86E6-520C403C786A}" presName="sibTrans"/>
      <dgm:spPr/>
      <dgm:t>
        <a:bodyPr wrap="square"/>
        <a:lstStyle/>
        <a:p/>
      </dgm:t>
    </dgm:pt>
    <dgm:pt modelId="{165C234B-AD7F-41D6-8F7F-7C689855D421}" type="pres">
      <dgm:prSet presAssocID="{62AA461D-3EEE-4C45-9E0C-474B56D1C12B}" presName="node"/>
      <dgm:spPr/>
      <dgm:t>
        <a:bodyPr wrap="square"/>
        <a:lstStyle/>
        <a:p/>
      </dgm:t>
    </dgm:pt>
  </dgm:ptLst>
  <dgm:cxnLst>
    <dgm:cxn modelId="{7ACBDF14-623D-4847-869E-4A0E4E0AD49D}" type="presOf" srcId="{18F7A359-61D6-46E0-9704-7154E4D1C211}" destId="{DAF3B397-866B-4243-A4BE-F4B6E9FED9E4}" srcOrd="0" destOrd="0" presId="urn:microsoft.com/office/officeart/2005/8/layout/default"/>
    <dgm:cxn modelId="{0206A91A-97BF-4248-A7E4-8A1F8259E995}" type="presOf" srcId="{6C7705B9-D2E4-4CA9-A0C1-DC65D1FC8AC4}" destId="{A62B2301-0549-4EF9-A9B3-E22D2FE1DF71}" srcOrd="0" destOrd="0" presId="urn:microsoft.com/office/officeart/2005/8/layout/default"/>
    <dgm:cxn modelId="{3D4C6C4E-B058-4F0C-9A02-5D41C53AE014}" type="presOf" srcId="{62AA461D-3EEE-4C45-9E0C-474B56D1C12B}" destId="{165C234B-AD7F-41D6-8F7F-7C689855D421}" srcOrd="0" destOrd="0" presId="urn:microsoft.com/office/officeart/2005/8/layout/default"/>
    <dgm:cxn modelId="{8980606F-F850-4E61-9D98-7C2A05FF4E6B}" srcId="{18F7A359-61D6-46E0-9704-7154E4D1C211}" destId="{62AA461D-3EEE-4C45-9E0C-474B56D1C12B}" srcOrd="3" destOrd="0" parTransId="{FCCCD6B3-58E5-4513-8D03-7129D544B9C8}" sibTransId="{CA026D3A-B8FA-430F-8200-304B8936B182}"/>
    <dgm:cxn modelId="{FCE6C685-E84F-4156-85CD-171F9141B9E6}" srcId="{18F7A359-61D6-46E0-9704-7154E4D1C211}" destId="{6C7705B9-D2E4-4CA9-A0C1-DC65D1FC8AC4}" srcOrd="1" destOrd="0" parTransId="{5281A816-1EA2-493B-B26C-C4CA76784526}" sibTransId="{36931C35-24A4-4922-8E25-30C24013D56C}"/>
    <dgm:cxn modelId="{BFF7D0A1-4DC1-4E58-A967-490AD9350F9B}" srcId="{18F7A359-61D6-46E0-9704-7154E4D1C211}" destId="{13B31B4F-BE53-40CB-B43B-458339EBEA1F}" srcOrd="0" destOrd="0" parTransId="{ECDA45DF-9885-46FF-BB2F-6C0AF5F6B017}" sibTransId="{3C5ECBD3-EC34-4E89-A3FC-576B97404174}"/>
    <dgm:cxn modelId="{6824EDD8-4653-47AE-BB38-C7DEC8B75F75}" type="presOf" srcId="{13B31B4F-BE53-40CB-B43B-458339EBEA1F}" destId="{84197DA6-4812-4E51-9B37-38D88476FF0A}" srcOrd="0" destOrd="0" presId="urn:microsoft.com/office/officeart/2005/8/layout/default"/>
    <dgm:cxn modelId="{CA8E90F6-B102-4CA7-826A-D2BB8D6583B2}" type="presOf" srcId="{A674F9D0-C372-4D84-BA85-966900ED204E}" destId="{4A04BE7F-83CD-448E-8459-0262D28BD6A0}" srcOrd="0" destOrd="0" presId="urn:microsoft.com/office/officeart/2005/8/layout/default"/>
    <dgm:cxn modelId="{165C79FD-26DF-4713-96B2-1E94172A92D9}" srcId="{18F7A359-61D6-46E0-9704-7154E4D1C211}" destId="{A674F9D0-C372-4D84-BA85-966900ED204E}" srcOrd="2" destOrd="0" parTransId="{B7EEA2FF-5563-467C-99C0-8380DC32FF4A}" sibTransId="{42E8AF83-1F60-42DD-86E6-520C403C786A}"/>
    <dgm:cxn modelId="{0A5E53B3-F19B-4B70-A81C-B48830618719}" type="presParOf" srcId="{DAF3B397-866B-4243-A4BE-F4B6E9FED9E4}" destId="{84197DA6-4812-4E51-9B37-38D88476FF0A}" srcOrd="0" destOrd="0" presId="urn:microsoft.com/office/officeart/2005/8/layout/default"/>
    <dgm:cxn modelId="{306807B1-2646-44CD-95DA-2598BDA75A3E}" type="presParOf" srcId="{DAF3B397-866B-4243-A4BE-F4B6E9FED9E4}" destId="{BD431DCF-6422-4FEC-AAC9-99AEBD33F0DE}" srcOrd="1" destOrd="0" presId="urn:microsoft.com/office/officeart/2005/8/layout/default"/>
    <dgm:cxn modelId="{EBDBA387-41F1-423C-BCAB-1CC09B89849B}" type="presParOf" srcId="{DAF3B397-866B-4243-A4BE-F4B6E9FED9E4}" destId="{A62B2301-0549-4EF9-A9B3-E22D2FE1DF71}" srcOrd="2" destOrd="0" presId="urn:microsoft.com/office/officeart/2005/8/layout/default"/>
    <dgm:cxn modelId="{26DF401B-ACA7-46F5-975A-75466DA0BD66}" type="presParOf" srcId="{DAF3B397-866B-4243-A4BE-F4B6E9FED9E4}" destId="{266CEECE-DCD0-42F6-BF39-66365D77D14C}" srcOrd="3" destOrd="0" presId="urn:microsoft.com/office/officeart/2005/8/layout/default"/>
    <dgm:cxn modelId="{8ACF0F6E-9F7C-4297-8712-617AD9920BE6}" type="presParOf" srcId="{DAF3B397-866B-4243-A4BE-F4B6E9FED9E4}" destId="{4A04BE7F-83CD-448E-8459-0262D28BD6A0}" srcOrd="4" destOrd="0" presId="urn:microsoft.com/office/officeart/2005/8/layout/default"/>
    <dgm:cxn modelId="{CF8AC92C-4EBD-4923-B67C-F30B2EBB1D8B}" type="presParOf" srcId="{DAF3B397-866B-4243-A4BE-F4B6E9FED9E4}" destId="{7867CCBE-EC1A-424E-B698-849335A6E68E}" srcOrd="5" destOrd="0" presId="urn:microsoft.com/office/officeart/2005/8/layout/default"/>
    <dgm:cxn modelId="{354A8D3F-FBC3-405D-9561-7064A706D8A3}" type="presParOf" srcId="{DAF3B397-866B-4243-A4BE-F4B6E9FED9E4}" destId="{165C234B-AD7F-41D6-8F7F-7C689855D421}" srcOrd="6" destOrd="0" presId="urn:microsoft.com/office/officeart/2005/8/layout/defaul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9.xml><?xml version="1.0" encoding="utf-8"?>
<dgm:dataModel xmlns:dgm="http://schemas.openxmlformats.org/drawingml/2006/diagram" xmlns:a="http://schemas.openxmlformats.org/drawingml/2006/main">
  <dgm:ptLst>
    <dgm:pt modelId="{18F7A359-61D6-46E0-9704-7154E4D1C211}" type="doc">
      <dgm:prSet loTypeId="urn:microsoft.com/office/officeart/2005/8/layout/default" csTypeId="urn:microsoft.com/office/officeart/2005/8/colors/colorful1" loCatId="list" qsTypeId="urn:microsoft.com/office/officeart/2005/8/quickstyle/3d1" phldr="1"/>
      <dgm:spPr/>
      <dgm:t>
        <a:bodyPr wrap="square"/>
        <a:lstStyle/>
        <a:p>
          <a:pPr defTabSz="457200"/>
          <a:endParaRPr lang="en-US" dirty="0"/>
        </a:p>
      </dgm:t>
    </dgm:pt>
    <dgm:pt modelId="{13B31B4F-BE53-40CB-B43B-458339EBEA1F}">
      <dgm:prSet phldrT="[Text]"/>
      <dgm:spPr/>
      <dgm:t>
        <a:bodyPr wrap="square"/>
        <a:lstStyle/>
        <a:p>
          <a:pPr defTabSz="457200"/>
          <a:r>
            <a:rPr lang="en-US" dirty="0"/>
            <a:t>[A] 20</a:t>
          </a:r>
        </a:p>
      </dgm:t>
    </dgm:pt>
    <dgm:pt modelId="{ECDA45DF-9885-46FF-BB2F-6C0AF5F6B017}" type="par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3C5ECBD3-EC34-4E89-A3FC-576B97404174}" type="sib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6C7705B9-D2E4-4CA9-A0C1-DC65D1FC8AC4}">
      <dgm:prSet phldrT="[Text]"/>
      <dgm:spPr/>
      <dgm:t>
        <a:bodyPr wrap="square"/>
        <a:lstStyle/>
        <a:p>
          <a:pPr defTabSz="457200"/>
          <a:r>
            <a:rPr lang="en-US" dirty="0"/>
            <a:t>[B] 19</a:t>
          </a:r>
        </a:p>
      </dgm:t>
    </dgm:pt>
    <dgm:pt modelId="{5281A816-1EA2-493B-B26C-C4CA76784526}" type="par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36931C35-24A4-4922-8E25-30C24013D56C}" type="sib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A674F9D0-C372-4D84-BA85-966900ED204E}">
      <dgm:prSet phldrT="[Text]"/>
      <dgm:spPr/>
      <dgm:t>
        <a:bodyPr wrap="square"/>
        <a:lstStyle/>
        <a:p>
          <a:pPr defTabSz="457200"/>
          <a:r>
            <a:rPr lang="en-US" dirty="0"/>
            <a:t>[C] 15</a:t>
          </a:r>
        </a:p>
      </dgm:t>
    </dgm:pt>
    <dgm:pt modelId="{B7EEA2FF-5563-467C-99C0-8380DC32FF4A}" type="par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42E8AF83-1F60-42DD-86E6-520C403C786A}" type="sib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62AA461D-3EEE-4C45-9E0C-474B56D1C12B}">
      <dgm:prSet phldrT="[Text]"/>
      <dgm:spPr/>
      <dgm:t>
        <a:bodyPr wrap="square"/>
        <a:lstStyle/>
        <a:p>
          <a:pPr defTabSz="457200"/>
          <a:r>
            <a:rPr lang="en-US" dirty="0"/>
            <a:t>[D] 12</a:t>
          </a:r>
        </a:p>
      </dgm:t>
    </dgm:pt>
    <dgm:pt modelId="{FCCCD6B3-58E5-4513-8D03-7129D544B9C8}" type="par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CA026D3A-B8FA-430F-8200-304B8936B182}" type="sib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DAF3B397-866B-4243-A4BE-F4B6E9FED9E4}" type="pres">
      <dgm:prSet presAssocID="{18F7A359-61D6-46E0-9704-7154E4D1C211}" presName="diagram"/>
      <dgm:spPr/>
      <dgm:t>
        <a:bodyPr wrap="square"/>
        <a:lstStyle/>
        <a:p/>
      </dgm:t>
    </dgm:pt>
    <dgm:pt modelId="{84197DA6-4812-4E51-9B37-38D88476FF0A}" type="pres">
      <dgm:prSet presAssocID="{13B31B4F-BE53-40CB-B43B-458339EBEA1F}" presName="node"/>
      <dgm:spPr/>
      <dgm:t>
        <a:bodyPr wrap="square"/>
        <a:lstStyle/>
        <a:p/>
      </dgm:t>
    </dgm:pt>
    <dgm:pt modelId="{BD431DCF-6422-4FEC-AAC9-99AEBD33F0DE}" type="pres">
      <dgm:prSet presAssocID="{3C5ECBD3-EC34-4E89-A3FC-576B97404174}" presName="sibTrans"/>
      <dgm:spPr/>
      <dgm:t>
        <a:bodyPr wrap="square"/>
        <a:lstStyle/>
        <a:p/>
      </dgm:t>
    </dgm:pt>
    <dgm:pt modelId="{A62B2301-0549-4EF9-A9B3-E22D2FE1DF71}" type="pres">
      <dgm:prSet presAssocID="{6C7705B9-D2E4-4CA9-A0C1-DC65D1FC8AC4}" presName="node"/>
      <dgm:spPr/>
      <dgm:t>
        <a:bodyPr wrap="square"/>
        <a:lstStyle/>
        <a:p/>
      </dgm:t>
    </dgm:pt>
    <dgm:pt modelId="{266CEECE-DCD0-42F6-BF39-66365D77D14C}" type="pres">
      <dgm:prSet presAssocID="{36931C35-24A4-4922-8E25-30C24013D56C}" presName="sibTrans"/>
      <dgm:spPr/>
      <dgm:t>
        <a:bodyPr wrap="square"/>
        <a:lstStyle/>
        <a:p/>
      </dgm:t>
    </dgm:pt>
    <dgm:pt modelId="{4A04BE7F-83CD-448E-8459-0262D28BD6A0}" type="pres">
      <dgm:prSet presAssocID="{A674F9D0-C372-4D84-BA85-966900ED204E}" presName="node"/>
      <dgm:spPr/>
      <dgm:t>
        <a:bodyPr wrap="square"/>
        <a:lstStyle/>
        <a:p/>
      </dgm:t>
    </dgm:pt>
    <dgm:pt modelId="{7867CCBE-EC1A-424E-B698-849335A6E68E}" type="pres">
      <dgm:prSet presAssocID="{42E8AF83-1F60-42DD-86E6-520C403C786A}" presName="sibTrans"/>
      <dgm:spPr/>
      <dgm:t>
        <a:bodyPr wrap="square"/>
        <a:lstStyle/>
        <a:p/>
      </dgm:t>
    </dgm:pt>
    <dgm:pt modelId="{165C234B-AD7F-41D6-8F7F-7C689855D421}" type="pres">
      <dgm:prSet presAssocID="{62AA461D-3EEE-4C45-9E0C-474B56D1C12B}" presName="node"/>
      <dgm:spPr/>
      <dgm:t>
        <a:bodyPr wrap="square"/>
        <a:lstStyle/>
        <a:p/>
      </dgm:t>
    </dgm:pt>
  </dgm:ptLst>
  <dgm:cxnLst>
    <dgm:cxn modelId="{7ACBDF14-623D-4847-869E-4A0E4E0AD49D}" type="presOf" srcId="{18F7A359-61D6-46E0-9704-7154E4D1C211}" destId="{DAF3B397-866B-4243-A4BE-F4B6E9FED9E4}" srcOrd="0" destOrd="0" presId="urn:microsoft.com/office/officeart/2005/8/layout/default"/>
    <dgm:cxn modelId="{0206A91A-97BF-4248-A7E4-8A1F8259E995}" type="presOf" srcId="{6C7705B9-D2E4-4CA9-A0C1-DC65D1FC8AC4}" destId="{A62B2301-0549-4EF9-A9B3-E22D2FE1DF71}" srcOrd="0" destOrd="0" presId="urn:microsoft.com/office/officeart/2005/8/layout/default"/>
    <dgm:cxn modelId="{3D4C6C4E-B058-4F0C-9A02-5D41C53AE014}" type="presOf" srcId="{62AA461D-3EEE-4C45-9E0C-474B56D1C12B}" destId="{165C234B-AD7F-41D6-8F7F-7C689855D421}" srcOrd="0" destOrd="0" presId="urn:microsoft.com/office/officeart/2005/8/layout/default"/>
    <dgm:cxn modelId="{8980606F-F850-4E61-9D98-7C2A05FF4E6B}" srcId="{18F7A359-61D6-46E0-9704-7154E4D1C211}" destId="{62AA461D-3EEE-4C45-9E0C-474B56D1C12B}" srcOrd="3" destOrd="0" parTransId="{FCCCD6B3-58E5-4513-8D03-7129D544B9C8}" sibTransId="{CA026D3A-B8FA-430F-8200-304B8936B182}"/>
    <dgm:cxn modelId="{FCE6C685-E84F-4156-85CD-171F9141B9E6}" srcId="{18F7A359-61D6-46E0-9704-7154E4D1C211}" destId="{6C7705B9-D2E4-4CA9-A0C1-DC65D1FC8AC4}" srcOrd="1" destOrd="0" parTransId="{5281A816-1EA2-493B-B26C-C4CA76784526}" sibTransId="{36931C35-24A4-4922-8E25-30C24013D56C}"/>
    <dgm:cxn modelId="{BFF7D0A1-4DC1-4E58-A967-490AD9350F9B}" srcId="{18F7A359-61D6-46E0-9704-7154E4D1C211}" destId="{13B31B4F-BE53-40CB-B43B-458339EBEA1F}" srcOrd="0" destOrd="0" parTransId="{ECDA45DF-9885-46FF-BB2F-6C0AF5F6B017}" sibTransId="{3C5ECBD3-EC34-4E89-A3FC-576B97404174}"/>
    <dgm:cxn modelId="{6824EDD8-4653-47AE-BB38-C7DEC8B75F75}" type="presOf" srcId="{13B31B4F-BE53-40CB-B43B-458339EBEA1F}" destId="{84197DA6-4812-4E51-9B37-38D88476FF0A}" srcOrd="0" destOrd="0" presId="urn:microsoft.com/office/officeart/2005/8/layout/default"/>
    <dgm:cxn modelId="{CA8E90F6-B102-4CA7-826A-D2BB8D6583B2}" type="presOf" srcId="{A674F9D0-C372-4D84-BA85-966900ED204E}" destId="{4A04BE7F-83CD-448E-8459-0262D28BD6A0}" srcOrd="0" destOrd="0" presId="urn:microsoft.com/office/officeart/2005/8/layout/default"/>
    <dgm:cxn modelId="{165C79FD-26DF-4713-96B2-1E94172A92D9}" srcId="{18F7A359-61D6-46E0-9704-7154E4D1C211}" destId="{A674F9D0-C372-4D84-BA85-966900ED204E}" srcOrd="2" destOrd="0" parTransId="{B7EEA2FF-5563-467C-99C0-8380DC32FF4A}" sibTransId="{42E8AF83-1F60-42DD-86E6-520C403C786A}"/>
    <dgm:cxn modelId="{0A5E53B3-F19B-4B70-A81C-B48830618719}" type="presParOf" srcId="{DAF3B397-866B-4243-A4BE-F4B6E9FED9E4}" destId="{84197DA6-4812-4E51-9B37-38D88476FF0A}" srcOrd="0" destOrd="0" presId="urn:microsoft.com/office/officeart/2005/8/layout/default"/>
    <dgm:cxn modelId="{306807B1-2646-44CD-95DA-2598BDA75A3E}" type="presParOf" srcId="{DAF3B397-866B-4243-A4BE-F4B6E9FED9E4}" destId="{BD431DCF-6422-4FEC-AAC9-99AEBD33F0DE}" srcOrd="1" destOrd="0" presId="urn:microsoft.com/office/officeart/2005/8/layout/default"/>
    <dgm:cxn modelId="{EBDBA387-41F1-423C-BCAB-1CC09B89849B}" type="presParOf" srcId="{DAF3B397-866B-4243-A4BE-F4B6E9FED9E4}" destId="{A62B2301-0549-4EF9-A9B3-E22D2FE1DF71}" srcOrd="2" destOrd="0" presId="urn:microsoft.com/office/officeart/2005/8/layout/default"/>
    <dgm:cxn modelId="{26DF401B-ACA7-46F5-975A-75466DA0BD66}" type="presParOf" srcId="{DAF3B397-866B-4243-A4BE-F4B6E9FED9E4}" destId="{266CEECE-DCD0-42F6-BF39-66365D77D14C}" srcOrd="3" destOrd="0" presId="urn:microsoft.com/office/officeart/2005/8/layout/default"/>
    <dgm:cxn modelId="{8ACF0F6E-9F7C-4297-8712-617AD9920BE6}" type="presParOf" srcId="{DAF3B397-866B-4243-A4BE-F4B6E9FED9E4}" destId="{4A04BE7F-83CD-448E-8459-0262D28BD6A0}" srcOrd="4" destOrd="0" presId="urn:microsoft.com/office/officeart/2005/8/layout/default"/>
    <dgm:cxn modelId="{CF8AC92C-4EBD-4923-B67C-F30B2EBB1D8B}" type="presParOf" srcId="{DAF3B397-866B-4243-A4BE-F4B6E9FED9E4}" destId="{7867CCBE-EC1A-424E-B698-849335A6E68E}" srcOrd="5" destOrd="0" presId="urn:microsoft.com/office/officeart/2005/8/layout/default"/>
    <dgm:cxn modelId="{354A8D3F-FBC3-405D-9561-7064A706D8A3}" type="presParOf" srcId="{DAF3B397-866B-4243-A4BE-F4B6E9FED9E4}" destId="{165C234B-AD7F-41D6-8F7F-7C689855D421}" srcOrd="6" destOrd="0" presId="urn:microsoft.com/office/officeart/2005/8/layout/defaul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10.xml><?xml version="1.0" encoding="utf-8"?>
<dgm:dataModel xmlns:dgm="http://schemas.openxmlformats.org/drawingml/2006/diagram" xmlns:a="http://schemas.openxmlformats.org/drawingml/2006/main">
  <dgm:ptLst>
    <dgm:pt modelId="{18F7A359-61D6-46E0-9704-7154E4D1C211}" type="doc">
      <dgm:prSet loTypeId="urn:microsoft.com/office/officeart/2005/8/layout/default" csTypeId="urn:microsoft.com/office/officeart/2005/8/colors/colorful1" loCatId="list" qsTypeId="urn:microsoft.com/office/officeart/2005/8/quickstyle/3d1" phldr="1"/>
      <dgm:spPr/>
      <dgm:t>
        <a:bodyPr wrap="square"/>
        <a:lstStyle/>
        <a:p>
          <a:pPr defTabSz="457200"/>
          <a:endParaRPr lang="en-US" dirty="0"/>
        </a:p>
      </dgm:t>
    </dgm:pt>
    <dgm:pt modelId="{13B31B4F-BE53-40CB-B43B-458339EBEA1F}">
      <dgm:prSet phldrT="[Text]"/>
      <dgm:spPr/>
      <dgm:t>
        <a:bodyPr wrap="square"/>
        <a:lstStyle/>
        <a:p>
          <a:pPr defTabSz="457200"/>
          <a:r>
            <a:rPr lang="en-US" dirty="0"/>
            <a:t>[A] Pale Lager</a:t>
          </a:r>
        </a:p>
      </dgm:t>
    </dgm:pt>
    <dgm:pt modelId="{ECDA45DF-9885-46FF-BB2F-6C0AF5F6B017}" type="par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3C5ECBD3-EC34-4E89-A3FC-576B97404174}" type="sib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6C7705B9-D2E4-4CA9-A0C1-DC65D1FC8AC4}">
      <dgm:prSet phldrT="[Text]"/>
      <dgm:spPr/>
      <dgm:t>
        <a:bodyPr wrap="square"/>
        <a:lstStyle/>
        <a:p>
          <a:pPr defTabSz="457200"/>
          <a:r>
            <a:rPr lang="en-US" dirty="0"/>
            <a:t>[B] Baltic Porter</a:t>
          </a:r>
        </a:p>
      </dgm:t>
    </dgm:pt>
    <dgm:pt modelId="{5281A816-1EA2-493B-B26C-C4CA76784526}" type="par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36931C35-24A4-4922-8E25-30C24013D56C}" type="sib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A674F9D0-C372-4D84-BA85-966900ED204E}">
      <dgm:prSet phldrT="[Text]"/>
      <dgm:spPr/>
      <dgm:t>
        <a:bodyPr wrap="square"/>
        <a:lstStyle/>
        <a:p>
          <a:pPr defTabSz="457200"/>
          <a:r>
            <a:rPr lang="en-US" dirty="0"/>
            <a:t>[C] Pilfsner</a:t>
          </a:r>
        </a:p>
      </dgm:t>
    </dgm:pt>
    <dgm:pt modelId="{B7EEA2FF-5563-467C-99C0-8380DC32FF4A}" type="par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42E8AF83-1F60-42DD-86E6-520C403C786A}" type="sib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62AA461D-3EEE-4C45-9E0C-474B56D1C12B}">
      <dgm:prSet phldrT="[Text]"/>
      <dgm:spPr/>
      <dgm:t>
        <a:bodyPr wrap="square"/>
        <a:lstStyle/>
        <a:p>
          <a:pPr defTabSz="457200"/>
          <a:r>
            <a:rPr lang="en-US" dirty="0"/>
            <a:t>[D] India Pale Ale</a:t>
          </a:r>
        </a:p>
      </dgm:t>
    </dgm:pt>
    <dgm:pt modelId="{FCCCD6B3-58E5-4513-8D03-7129D544B9C8}" type="par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CA026D3A-B8FA-430F-8200-304B8936B182}" type="sib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DAF3B397-866B-4243-A4BE-F4B6E9FED9E4}" type="pres">
      <dgm:prSet presAssocID="{18F7A359-61D6-46E0-9704-7154E4D1C211}" presName="diagram"/>
      <dgm:spPr/>
      <dgm:t>
        <a:bodyPr wrap="square"/>
        <a:lstStyle/>
        <a:p/>
      </dgm:t>
    </dgm:pt>
    <dgm:pt modelId="{84197DA6-4812-4E51-9B37-38D88476FF0A}" type="pres">
      <dgm:prSet presAssocID="{13B31B4F-BE53-40CB-B43B-458339EBEA1F}" presName="node"/>
      <dgm:spPr/>
      <dgm:t>
        <a:bodyPr wrap="square"/>
        <a:lstStyle/>
        <a:p/>
      </dgm:t>
    </dgm:pt>
    <dgm:pt modelId="{BD431DCF-6422-4FEC-AAC9-99AEBD33F0DE}" type="pres">
      <dgm:prSet presAssocID="{3C5ECBD3-EC34-4E89-A3FC-576B97404174}" presName="sibTrans"/>
      <dgm:spPr/>
      <dgm:t>
        <a:bodyPr wrap="square"/>
        <a:lstStyle/>
        <a:p/>
      </dgm:t>
    </dgm:pt>
    <dgm:pt modelId="{A62B2301-0549-4EF9-A9B3-E22D2FE1DF71}" type="pres">
      <dgm:prSet presAssocID="{6C7705B9-D2E4-4CA9-A0C1-DC65D1FC8AC4}" presName="node"/>
      <dgm:spPr/>
      <dgm:t>
        <a:bodyPr wrap="square"/>
        <a:lstStyle/>
        <a:p/>
      </dgm:t>
    </dgm:pt>
    <dgm:pt modelId="{266CEECE-DCD0-42F6-BF39-66365D77D14C}" type="pres">
      <dgm:prSet presAssocID="{36931C35-24A4-4922-8E25-30C24013D56C}" presName="sibTrans"/>
      <dgm:spPr/>
      <dgm:t>
        <a:bodyPr wrap="square"/>
        <a:lstStyle/>
        <a:p/>
      </dgm:t>
    </dgm:pt>
    <dgm:pt modelId="{4A04BE7F-83CD-448E-8459-0262D28BD6A0}" type="pres">
      <dgm:prSet presAssocID="{A674F9D0-C372-4D84-BA85-966900ED204E}" presName="node"/>
      <dgm:spPr/>
      <dgm:t>
        <a:bodyPr wrap="square"/>
        <a:lstStyle/>
        <a:p/>
      </dgm:t>
    </dgm:pt>
    <dgm:pt modelId="{7867CCBE-EC1A-424E-B698-849335A6E68E}" type="pres">
      <dgm:prSet presAssocID="{42E8AF83-1F60-42DD-86E6-520C403C786A}" presName="sibTrans"/>
      <dgm:spPr/>
      <dgm:t>
        <a:bodyPr wrap="square"/>
        <a:lstStyle/>
        <a:p/>
      </dgm:t>
    </dgm:pt>
    <dgm:pt modelId="{165C234B-AD7F-41D6-8F7F-7C689855D421}" type="pres">
      <dgm:prSet presAssocID="{62AA461D-3EEE-4C45-9E0C-474B56D1C12B}" presName="node"/>
      <dgm:spPr/>
      <dgm:t>
        <a:bodyPr wrap="square"/>
        <a:lstStyle/>
        <a:p/>
      </dgm:t>
    </dgm:pt>
  </dgm:ptLst>
  <dgm:cxnLst>
    <dgm:cxn modelId="{7ACBDF14-623D-4847-869E-4A0E4E0AD49D}" type="presOf" srcId="{18F7A359-61D6-46E0-9704-7154E4D1C211}" destId="{DAF3B397-866B-4243-A4BE-F4B6E9FED9E4}" srcOrd="0" destOrd="0" presId="urn:microsoft.com/office/officeart/2005/8/layout/default"/>
    <dgm:cxn modelId="{0206A91A-97BF-4248-A7E4-8A1F8259E995}" type="presOf" srcId="{6C7705B9-D2E4-4CA9-A0C1-DC65D1FC8AC4}" destId="{A62B2301-0549-4EF9-A9B3-E22D2FE1DF71}" srcOrd="0" destOrd="0" presId="urn:microsoft.com/office/officeart/2005/8/layout/default"/>
    <dgm:cxn modelId="{3D4C6C4E-B058-4F0C-9A02-5D41C53AE014}" type="presOf" srcId="{62AA461D-3EEE-4C45-9E0C-474B56D1C12B}" destId="{165C234B-AD7F-41D6-8F7F-7C689855D421}" srcOrd="0" destOrd="0" presId="urn:microsoft.com/office/officeart/2005/8/layout/default"/>
    <dgm:cxn modelId="{8980606F-F850-4E61-9D98-7C2A05FF4E6B}" srcId="{18F7A359-61D6-46E0-9704-7154E4D1C211}" destId="{62AA461D-3EEE-4C45-9E0C-474B56D1C12B}" srcOrd="3" destOrd="0" parTransId="{FCCCD6B3-58E5-4513-8D03-7129D544B9C8}" sibTransId="{CA026D3A-B8FA-430F-8200-304B8936B182}"/>
    <dgm:cxn modelId="{FCE6C685-E84F-4156-85CD-171F9141B9E6}" srcId="{18F7A359-61D6-46E0-9704-7154E4D1C211}" destId="{6C7705B9-D2E4-4CA9-A0C1-DC65D1FC8AC4}" srcOrd="1" destOrd="0" parTransId="{5281A816-1EA2-493B-B26C-C4CA76784526}" sibTransId="{36931C35-24A4-4922-8E25-30C24013D56C}"/>
    <dgm:cxn modelId="{BFF7D0A1-4DC1-4E58-A967-490AD9350F9B}" srcId="{18F7A359-61D6-46E0-9704-7154E4D1C211}" destId="{13B31B4F-BE53-40CB-B43B-458339EBEA1F}" srcOrd="0" destOrd="0" parTransId="{ECDA45DF-9885-46FF-BB2F-6C0AF5F6B017}" sibTransId="{3C5ECBD3-EC34-4E89-A3FC-576B97404174}"/>
    <dgm:cxn modelId="{6824EDD8-4653-47AE-BB38-C7DEC8B75F75}" type="presOf" srcId="{13B31B4F-BE53-40CB-B43B-458339EBEA1F}" destId="{84197DA6-4812-4E51-9B37-38D88476FF0A}" srcOrd="0" destOrd="0" presId="urn:microsoft.com/office/officeart/2005/8/layout/default"/>
    <dgm:cxn modelId="{CA8E90F6-B102-4CA7-826A-D2BB8D6583B2}" type="presOf" srcId="{A674F9D0-C372-4D84-BA85-966900ED204E}" destId="{4A04BE7F-83CD-448E-8459-0262D28BD6A0}" srcOrd="0" destOrd="0" presId="urn:microsoft.com/office/officeart/2005/8/layout/default"/>
    <dgm:cxn modelId="{165C79FD-26DF-4713-96B2-1E94172A92D9}" srcId="{18F7A359-61D6-46E0-9704-7154E4D1C211}" destId="{A674F9D0-C372-4D84-BA85-966900ED204E}" srcOrd="2" destOrd="0" parTransId="{B7EEA2FF-5563-467C-99C0-8380DC32FF4A}" sibTransId="{42E8AF83-1F60-42DD-86E6-520C403C786A}"/>
    <dgm:cxn modelId="{0A5E53B3-F19B-4B70-A81C-B48830618719}" type="presParOf" srcId="{DAF3B397-866B-4243-A4BE-F4B6E9FED9E4}" destId="{84197DA6-4812-4E51-9B37-38D88476FF0A}" srcOrd="0" destOrd="0" presId="urn:microsoft.com/office/officeart/2005/8/layout/default"/>
    <dgm:cxn modelId="{306807B1-2646-44CD-95DA-2598BDA75A3E}" type="presParOf" srcId="{DAF3B397-866B-4243-A4BE-F4B6E9FED9E4}" destId="{BD431DCF-6422-4FEC-AAC9-99AEBD33F0DE}" srcOrd="1" destOrd="0" presId="urn:microsoft.com/office/officeart/2005/8/layout/default"/>
    <dgm:cxn modelId="{EBDBA387-41F1-423C-BCAB-1CC09B89849B}" type="presParOf" srcId="{DAF3B397-866B-4243-A4BE-F4B6E9FED9E4}" destId="{A62B2301-0549-4EF9-A9B3-E22D2FE1DF71}" srcOrd="2" destOrd="0" presId="urn:microsoft.com/office/officeart/2005/8/layout/default"/>
    <dgm:cxn modelId="{26DF401B-ACA7-46F5-975A-75466DA0BD66}" type="presParOf" srcId="{DAF3B397-866B-4243-A4BE-F4B6E9FED9E4}" destId="{266CEECE-DCD0-42F6-BF39-66365D77D14C}" srcOrd="3" destOrd="0" presId="urn:microsoft.com/office/officeart/2005/8/layout/default"/>
    <dgm:cxn modelId="{8ACF0F6E-9F7C-4297-8712-617AD9920BE6}" type="presParOf" srcId="{DAF3B397-866B-4243-A4BE-F4B6E9FED9E4}" destId="{4A04BE7F-83CD-448E-8459-0262D28BD6A0}" srcOrd="4" destOrd="0" presId="urn:microsoft.com/office/officeart/2005/8/layout/default"/>
    <dgm:cxn modelId="{CF8AC92C-4EBD-4923-B67C-F30B2EBB1D8B}" type="presParOf" srcId="{DAF3B397-866B-4243-A4BE-F4B6E9FED9E4}" destId="{7867CCBE-EC1A-424E-B698-849335A6E68E}" srcOrd="5" destOrd="0" presId="urn:microsoft.com/office/officeart/2005/8/layout/default"/>
    <dgm:cxn modelId="{354A8D3F-FBC3-405D-9561-7064A706D8A3}" type="presParOf" srcId="{DAF3B397-866B-4243-A4BE-F4B6E9FED9E4}" destId="{165C234B-AD7F-41D6-8F7F-7C689855D421}" srcOrd="6" destOrd="0" presId="urn:microsoft.com/office/officeart/2005/8/layout/defaul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11.xml><?xml version="1.0" encoding="utf-8"?>
<dgm:dataModel xmlns:dgm="http://schemas.openxmlformats.org/drawingml/2006/diagram" xmlns:a="http://schemas.openxmlformats.org/drawingml/2006/main">
  <dgm:ptLst>
    <dgm:pt modelId="{18F7A359-61D6-46E0-9704-7154E4D1C211}" type="doc">
      <dgm:prSet loTypeId="urn:microsoft.com/office/officeart/2005/8/layout/default" csTypeId="urn:microsoft.com/office/officeart/2005/8/colors/colorful1" loCatId="list" qsTypeId="urn:microsoft.com/office/officeart/2005/8/quickstyle/3d1" phldr="1"/>
      <dgm:spPr/>
      <dgm:t>
        <a:bodyPr wrap="square"/>
        <a:lstStyle/>
        <a:p>
          <a:pPr defTabSz="457200"/>
          <a:endParaRPr lang="en-US" dirty="0"/>
        </a:p>
      </dgm:t>
    </dgm:pt>
    <dgm:pt modelId="{13B31B4F-BE53-40CB-B43B-458339EBEA1F}">
      <dgm:prSet phldrT="[Text]"/>
      <dgm:spPr/>
      <dgm:t>
        <a:bodyPr wrap="square"/>
        <a:lstStyle/>
        <a:p>
          <a:pPr defTabSz="457200"/>
          <a:r>
            <a:rPr lang="en-US" dirty="0"/>
            <a:t>[A] Toshiba</a:t>
          </a:r>
        </a:p>
      </dgm:t>
    </dgm:pt>
    <dgm:pt modelId="{ECDA45DF-9885-46FF-BB2F-6C0AF5F6B017}" type="par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3C5ECBD3-EC34-4E89-A3FC-576B97404174}" type="sib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6C7705B9-D2E4-4CA9-A0C1-DC65D1FC8AC4}">
      <dgm:prSet phldrT="[Text]"/>
      <dgm:spPr/>
      <dgm:t>
        <a:bodyPr wrap="square"/>
        <a:lstStyle/>
        <a:p>
          <a:pPr defTabSz="457200"/>
          <a:r>
            <a:rPr lang="en-US" dirty="0"/>
            <a:t>[B] Hewlett-Packard</a:t>
          </a:r>
        </a:p>
      </dgm:t>
    </dgm:pt>
    <dgm:pt modelId="{5281A816-1EA2-493B-B26C-C4CA76784526}" type="par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36931C35-24A4-4922-8E25-30C24013D56C}" type="sib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A674F9D0-C372-4D84-BA85-966900ED204E}">
      <dgm:prSet phldrT="[Text]"/>
      <dgm:spPr/>
      <dgm:t>
        <a:bodyPr wrap="square"/>
        <a:lstStyle/>
        <a:p>
          <a:pPr defTabSz="457200"/>
          <a:r>
            <a:rPr lang="en-US" dirty="0"/>
            <a:t>[C] Asus</a:t>
          </a:r>
        </a:p>
      </dgm:t>
    </dgm:pt>
    <dgm:pt modelId="{B7EEA2FF-5563-467C-99C0-8380DC32FF4A}" type="par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42E8AF83-1F60-42DD-86E6-520C403C786A}" type="sib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62AA461D-3EEE-4C45-9E0C-474B56D1C12B}">
      <dgm:prSet phldrT="[Text]"/>
      <dgm:spPr/>
      <dgm:t>
        <a:bodyPr wrap="square"/>
        <a:lstStyle/>
        <a:p>
          <a:pPr defTabSz="457200"/>
          <a:r>
            <a:rPr lang="en-US" dirty="0"/>
            <a:t>[D] Dell</a:t>
          </a:r>
        </a:p>
      </dgm:t>
    </dgm:pt>
    <dgm:pt modelId="{FCCCD6B3-58E5-4513-8D03-7129D544B9C8}" type="par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CA026D3A-B8FA-430F-8200-304B8936B182}" type="sib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DAF3B397-866B-4243-A4BE-F4B6E9FED9E4}" type="pres">
      <dgm:prSet presAssocID="{18F7A359-61D6-46E0-9704-7154E4D1C211}" presName="diagram"/>
      <dgm:spPr/>
      <dgm:t>
        <a:bodyPr wrap="square"/>
        <a:lstStyle/>
        <a:p/>
      </dgm:t>
    </dgm:pt>
    <dgm:pt modelId="{84197DA6-4812-4E51-9B37-38D88476FF0A}" type="pres">
      <dgm:prSet presAssocID="{13B31B4F-BE53-40CB-B43B-458339EBEA1F}" presName="node"/>
      <dgm:spPr/>
      <dgm:t>
        <a:bodyPr wrap="square"/>
        <a:lstStyle/>
        <a:p/>
      </dgm:t>
    </dgm:pt>
    <dgm:pt modelId="{BD431DCF-6422-4FEC-AAC9-99AEBD33F0DE}" type="pres">
      <dgm:prSet presAssocID="{3C5ECBD3-EC34-4E89-A3FC-576B97404174}" presName="sibTrans"/>
      <dgm:spPr/>
      <dgm:t>
        <a:bodyPr wrap="square"/>
        <a:lstStyle/>
        <a:p/>
      </dgm:t>
    </dgm:pt>
    <dgm:pt modelId="{A62B2301-0549-4EF9-A9B3-E22D2FE1DF71}" type="pres">
      <dgm:prSet presAssocID="{6C7705B9-D2E4-4CA9-A0C1-DC65D1FC8AC4}" presName="node"/>
      <dgm:spPr/>
      <dgm:t>
        <a:bodyPr wrap="square"/>
        <a:lstStyle/>
        <a:p/>
      </dgm:t>
    </dgm:pt>
    <dgm:pt modelId="{266CEECE-DCD0-42F6-BF39-66365D77D14C}" type="pres">
      <dgm:prSet presAssocID="{36931C35-24A4-4922-8E25-30C24013D56C}" presName="sibTrans"/>
      <dgm:spPr/>
      <dgm:t>
        <a:bodyPr wrap="square"/>
        <a:lstStyle/>
        <a:p/>
      </dgm:t>
    </dgm:pt>
    <dgm:pt modelId="{4A04BE7F-83CD-448E-8459-0262D28BD6A0}" type="pres">
      <dgm:prSet presAssocID="{A674F9D0-C372-4D84-BA85-966900ED204E}" presName="node"/>
      <dgm:spPr/>
      <dgm:t>
        <a:bodyPr wrap="square"/>
        <a:lstStyle/>
        <a:p/>
      </dgm:t>
    </dgm:pt>
    <dgm:pt modelId="{7867CCBE-EC1A-424E-B698-849335A6E68E}" type="pres">
      <dgm:prSet presAssocID="{42E8AF83-1F60-42DD-86E6-520C403C786A}" presName="sibTrans"/>
      <dgm:spPr/>
      <dgm:t>
        <a:bodyPr wrap="square"/>
        <a:lstStyle/>
        <a:p/>
      </dgm:t>
    </dgm:pt>
    <dgm:pt modelId="{165C234B-AD7F-41D6-8F7F-7C689855D421}" type="pres">
      <dgm:prSet presAssocID="{62AA461D-3EEE-4C45-9E0C-474B56D1C12B}" presName="node"/>
      <dgm:spPr/>
      <dgm:t>
        <a:bodyPr wrap="square"/>
        <a:lstStyle/>
        <a:p/>
      </dgm:t>
    </dgm:pt>
  </dgm:ptLst>
  <dgm:cxnLst>
    <dgm:cxn modelId="{7ACBDF14-623D-4847-869E-4A0E4E0AD49D}" type="presOf" srcId="{18F7A359-61D6-46E0-9704-7154E4D1C211}" destId="{DAF3B397-866B-4243-A4BE-F4B6E9FED9E4}" srcOrd="0" destOrd="0" presId="urn:microsoft.com/office/officeart/2005/8/layout/default"/>
    <dgm:cxn modelId="{0206A91A-97BF-4248-A7E4-8A1F8259E995}" type="presOf" srcId="{6C7705B9-D2E4-4CA9-A0C1-DC65D1FC8AC4}" destId="{A62B2301-0549-4EF9-A9B3-E22D2FE1DF71}" srcOrd="0" destOrd="0" presId="urn:microsoft.com/office/officeart/2005/8/layout/default"/>
    <dgm:cxn modelId="{3D4C6C4E-B058-4F0C-9A02-5D41C53AE014}" type="presOf" srcId="{62AA461D-3EEE-4C45-9E0C-474B56D1C12B}" destId="{165C234B-AD7F-41D6-8F7F-7C689855D421}" srcOrd="0" destOrd="0" presId="urn:microsoft.com/office/officeart/2005/8/layout/default"/>
    <dgm:cxn modelId="{8980606F-F850-4E61-9D98-7C2A05FF4E6B}" srcId="{18F7A359-61D6-46E0-9704-7154E4D1C211}" destId="{62AA461D-3EEE-4C45-9E0C-474B56D1C12B}" srcOrd="3" destOrd="0" parTransId="{FCCCD6B3-58E5-4513-8D03-7129D544B9C8}" sibTransId="{CA026D3A-B8FA-430F-8200-304B8936B182}"/>
    <dgm:cxn modelId="{FCE6C685-E84F-4156-85CD-171F9141B9E6}" srcId="{18F7A359-61D6-46E0-9704-7154E4D1C211}" destId="{6C7705B9-D2E4-4CA9-A0C1-DC65D1FC8AC4}" srcOrd="1" destOrd="0" parTransId="{5281A816-1EA2-493B-B26C-C4CA76784526}" sibTransId="{36931C35-24A4-4922-8E25-30C24013D56C}"/>
    <dgm:cxn modelId="{BFF7D0A1-4DC1-4E58-A967-490AD9350F9B}" srcId="{18F7A359-61D6-46E0-9704-7154E4D1C211}" destId="{13B31B4F-BE53-40CB-B43B-458339EBEA1F}" srcOrd="0" destOrd="0" parTransId="{ECDA45DF-9885-46FF-BB2F-6C0AF5F6B017}" sibTransId="{3C5ECBD3-EC34-4E89-A3FC-576B97404174}"/>
    <dgm:cxn modelId="{6824EDD8-4653-47AE-BB38-C7DEC8B75F75}" type="presOf" srcId="{13B31B4F-BE53-40CB-B43B-458339EBEA1F}" destId="{84197DA6-4812-4E51-9B37-38D88476FF0A}" srcOrd="0" destOrd="0" presId="urn:microsoft.com/office/officeart/2005/8/layout/default"/>
    <dgm:cxn modelId="{CA8E90F6-B102-4CA7-826A-D2BB8D6583B2}" type="presOf" srcId="{A674F9D0-C372-4D84-BA85-966900ED204E}" destId="{4A04BE7F-83CD-448E-8459-0262D28BD6A0}" srcOrd="0" destOrd="0" presId="urn:microsoft.com/office/officeart/2005/8/layout/default"/>
    <dgm:cxn modelId="{165C79FD-26DF-4713-96B2-1E94172A92D9}" srcId="{18F7A359-61D6-46E0-9704-7154E4D1C211}" destId="{A674F9D0-C372-4D84-BA85-966900ED204E}" srcOrd="2" destOrd="0" parTransId="{B7EEA2FF-5563-467C-99C0-8380DC32FF4A}" sibTransId="{42E8AF83-1F60-42DD-86E6-520C403C786A}"/>
    <dgm:cxn modelId="{0A5E53B3-F19B-4B70-A81C-B48830618719}" type="presParOf" srcId="{DAF3B397-866B-4243-A4BE-F4B6E9FED9E4}" destId="{84197DA6-4812-4E51-9B37-38D88476FF0A}" srcOrd="0" destOrd="0" presId="urn:microsoft.com/office/officeart/2005/8/layout/default"/>
    <dgm:cxn modelId="{306807B1-2646-44CD-95DA-2598BDA75A3E}" type="presParOf" srcId="{DAF3B397-866B-4243-A4BE-F4B6E9FED9E4}" destId="{BD431DCF-6422-4FEC-AAC9-99AEBD33F0DE}" srcOrd="1" destOrd="0" presId="urn:microsoft.com/office/officeart/2005/8/layout/default"/>
    <dgm:cxn modelId="{EBDBA387-41F1-423C-BCAB-1CC09B89849B}" type="presParOf" srcId="{DAF3B397-866B-4243-A4BE-F4B6E9FED9E4}" destId="{A62B2301-0549-4EF9-A9B3-E22D2FE1DF71}" srcOrd="2" destOrd="0" presId="urn:microsoft.com/office/officeart/2005/8/layout/default"/>
    <dgm:cxn modelId="{26DF401B-ACA7-46F5-975A-75466DA0BD66}" type="presParOf" srcId="{DAF3B397-866B-4243-A4BE-F4B6E9FED9E4}" destId="{266CEECE-DCD0-42F6-BF39-66365D77D14C}" srcOrd="3" destOrd="0" presId="urn:microsoft.com/office/officeart/2005/8/layout/default"/>
    <dgm:cxn modelId="{8ACF0F6E-9F7C-4297-8712-617AD9920BE6}" type="presParOf" srcId="{DAF3B397-866B-4243-A4BE-F4B6E9FED9E4}" destId="{4A04BE7F-83CD-448E-8459-0262D28BD6A0}" srcOrd="4" destOrd="0" presId="urn:microsoft.com/office/officeart/2005/8/layout/default"/>
    <dgm:cxn modelId="{CF8AC92C-4EBD-4923-B67C-F30B2EBB1D8B}" type="presParOf" srcId="{DAF3B397-866B-4243-A4BE-F4B6E9FED9E4}" destId="{7867CCBE-EC1A-424E-B698-849335A6E68E}" srcOrd="5" destOrd="0" presId="urn:microsoft.com/office/officeart/2005/8/layout/default"/>
    <dgm:cxn modelId="{354A8D3F-FBC3-405D-9561-7064A706D8A3}" type="presParOf" srcId="{DAF3B397-866B-4243-A4BE-F4B6E9FED9E4}" destId="{165C234B-AD7F-41D6-8F7F-7C689855D421}" srcOrd="6" destOrd="0" presId="urn:microsoft.com/office/officeart/2005/8/layout/defaul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84197DA6-4812-4E51-9B37-38D88476FF0A}">
      <dsp:nvSpPr>
        <dsp:cNvPr id="0" name=""/>
        <dsp:cNvSpPr/>
      </dsp:nvSpPr>
      <dsp:spPr>
        <a:xfrm>
          <a:off x="1510203" y="530"/>
          <a:ext cx="3496567" cy="2097940"/>
        </a:xfrm>
        <a:prstGeom prst="rect">
          <a:avLst/>
        </a:prstGeom>
        <a:gradFill rotWithShape="0">
          <a:gsLst>
            <a:gs pos="0">
              <a:schemeClr val="accent2">
                <a:hueOff val="0"/>
                <a:satOff val="0"/>
                <a:lumOff val="0"/>
                <a:alphaOff val="0"/>
                <a:tint val="94000"/>
                <a:satMod val="100000"/>
                <a:lumMod val="108000"/>
              </a:schemeClr>
            </a:gs>
            <a:gs pos="50000">
              <a:schemeClr val="accent2">
                <a:hueOff val="0"/>
                <a:satOff val="0"/>
                <a:lumOff val="0"/>
                <a:alphaOff val="0"/>
                <a:tint val="98000"/>
                <a:shade val="100000"/>
                <a:satMod val="100000"/>
                <a:lumMod val="100000"/>
              </a:schemeClr>
            </a:gs>
            <a:gs pos="100000">
              <a:schemeClr val="accent2">
                <a:hueOff val="0"/>
                <a:satOff val="0"/>
                <a:lumOff val="0"/>
                <a:alphaOff val="0"/>
                <a:shade val="72000"/>
                <a:satMod val="120000"/>
                <a:lumMod val="100000"/>
              </a:schemeClr>
            </a:gs>
          </a:gsLst>
          <a:lin ang="5400000" scaled="0"/>
        </a:gradFill>
        <a:ln>
          <a:noFill/>
        </a:ln>
        <a:effectLst>
          <a:outerShdw blurRad="50800" dist="25400" dir="5400000" rotWithShape="0">
            <a:srgbClr val="000000">
              <a:alpha val="28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247650" tIns="247650" rIns="247650" bIns="247650" numCol="1" spcCol="1270" anchor="ctr" anchorCtr="0">
          <a:noAutofit/>
        </a:bodyPr>
        <a:lstStyle/>
        <a:p>
          <a:pPr marL="0" lvl="0" indent="0" algn="ctr" defTabSz="2889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6500" kern="1200" dirty="0"/>
            <a:t>Choice 1</a:t>
          </a:r>
        </a:p>
      </dsp:txBody>
      <dsp:txXfrm>
        <a:off x="1510203" y="530"/>
        <a:ext cx="3496567" cy="2097940"/>
      </dsp:txXfrm>
    </dsp:sp>
    <dsp:sp modelId="{A62B2301-0549-4EF9-A9B3-E22D2FE1DF71}">
      <dsp:nvSpPr>
        <dsp:cNvPr id="0" name=""/>
        <dsp:cNvSpPr/>
      </dsp:nvSpPr>
      <dsp:spPr>
        <a:xfrm>
          <a:off x="5356428" y="530"/>
          <a:ext cx="3496567" cy="2097940"/>
        </a:xfrm>
        <a:prstGeom prst="rect">
          <a:avLst/>
        </a:prstGeom>
        <a:gradFill rotWithShape="0">
          <a:gsLst>
            <a:gs pos="0">
              <a:schemeClr val="accent3">
                <a:hueOff val="0"/>
                <a:satOff val="0"/>
                <a:lumOff val="0"/>
                <a:alphaOff val="0"/>
                <a:tint val="94000"/>
                <a:satMod val="100000"/>
                <a:lumMod val="108000"/>
              </a:schemeClr>
            </a:gs>
            <a:gs pos="50000">
              <a:schemeClr val="accent3">
                <a:hueOff val="0"/>
                <a:satOff val="0"/>
                <a:lumOff val="0"/>
                <a:alphaOff val="0"/>
                <a:tint val="98000"/>
                <a:shade val="100000"/>
                <a:satMod val="100000"/>
                <a:lumMod val="100000"/>
              </a:schemeClr>
            </a:gs>
            <a:gs pos="100000">
              <a:schemeClr val="accent3">
                <a:hueOff val="0"/>
                <a:satOff val="0"/>
                <a:lumOff val="0"/>
                <a:alphaOff val="0"/>
                <a:shade val="72000"/>
                <a:satMod val="120000"/>
                <a:lumMod val="100000"/>
              </a:schemeClr>
            </a:gs>
          </a:gsLst>
          <a:lin ang="5400000" scaled="0"/>
        </a:gradFill>
        <a:ln>
          <a:noFill/>
        </a:ln>
        <a:effectLst>
          <a:outerShdw blurRad="50800" dist="25400" dir="5400000" rotWithShape="0">
            <a:srgbClr val="000000">
              <a:alpha val="28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247650" tIns="247650" rIns="247650" bIns="247650" numCol="1" spcCol="1270" anchor="ctr" anchorCtr="0">
          <a:noAutofit/>
        </a:bodyPr>
        <a:lstStyle/>
        <a:p>
          <a:pPr marL="0" lvl="0" indent="0" algn="ctr" defTabSz="2889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6500" kern="1200" dirty="0"/>
            <a:t>Choice 2</a:t>
          </a:r>
        </a:p>
      </dsp:txBody>
      <dsp:txXfrm>
        <a:off x="5356428" y="530"/>
        <a:ext cx="3496567" cy="2097940"/>
      </dsp:txXfrm>
    </dsp:sp>
    <dsp:sp modelId="{4A04BE7F-83CD-448E-8459-0262D28BD6A0}">
      <dsp:nvSpPr>
        <dsp:cNvPr id="0" name=""/>
        <dsp:cNvSpPr/>
      </dsp:nvSpPr>
      <dsp:spPr>
        <a:xfrm>
          <a:off x="1510203" y="2448127"/>
          <a:ext cx="3496567" cy="2097940"/>
        </a:xfrm>
        <a:prstGeom prst="rect">
          <a:avLst/>
        </a:prstGeom>
        <a:gradFill rotWithShape="0">
          <a:gsLst>
            <a:gs pos="0">
              <a:schemeClr val="accent4">
                <a:hueOff val="0"/>
                <a:satOff val="0"/>
                <a:lumOff val="0"/>
                <a:alphaOff val="0"/>
                <a:tint val="94000"/>
                <a:satMod val="100000"/>
                <a:lumMod val="108000"/>
              </a:schemeClr>
            </a:gs>
            <a:gs pos="50000">
              <a:schemeClr val="accent4">
                <a:hueOff val="0"/>
                <a:satOff val="0"/>
                <a:lumOff val="0"/>
                <a:alphaOff val="0"/>
                <a:tint val="98000"/>
                <a:shade val="100000"/>
                <a:satMod val="100000"/>
                <a:lumMod val="100000"/>
              </a:schemeClr>
            </a:gs>
            <a:gs pos="100000">
              <a:schemeClr val="accent4">
                <a:hueOff val="0"/>
                <a:satOff val="0"/>
                <a:lumOff val="0"/>
                <a:alphaOff val="0"/>
                <a:shade val="72000"/>
                <a:satMod val="120000"/>
                <a:lumMod val="100000"/>
              </a:schemeClr>
            </a:gs>
          </a:gsLst>
          <a:lin ang="5400000" scaled="0"/>
        </a:gradFill>
        <a:ln>
          <a:noFill/>
        </a:ln>
        <a:effectLst>
          <a:outerShdw blurRad="50800" dist="25400" dir="5400000" rotWithShape="0">
            <a:srgbClr val="000000">
              <a:alpha val="28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247650" tIns="247650" rIns="247650" bIns="247650" numCol="1" spcCol="1270" anchor="ctr" anchorCtr="0">
          <a:noAutofit/>
        </a:bodyPr>
        <a:lstStyle/>
        <a:p>
          <a:pPr marL="0" lvl="0" indent="0" algn="ctr" defTabSz="2889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6500" kern="1200" dirty="0"/>
            <a:t>Choice 3</a:t>
          </a:r>
        </a:p>
      </dsp:txBody>
      <dsp:txXfrm>
        <a:off x="1510203" y="2448127"/>
        <a:ext cx="3496567" cy="2097940"/>
      </dsp:txXfrm>
    </dsp:sp>
    <dsp:sp modelId="{165C234B-AD7F-41D6-8F7F-7C689855D421}">
      <dsp:nvSpPr>
        <dsp:cNvPr id="0" name=""/>
        <dsp:cNvSpPr/>
      </dsp:nvSpPr>
      <dsp:spPr>
        <a:xfrm>
          <a:off x="5356428" y="2448127"/>
          <a:ext cx="3496567" cy="2097940"/>
        </a:xfrm>
        <a:prstGeom prst="rect">
          <a:avLst/>
        </a:prstGeom>
        <a:gradFill rotWithShape="0">
          <a:gsLst>
            <a:gs pos="0">
              <a:schemeClr val="accent5">
                <a:hueOff val="0"/>
                <a:satOff val="0"/>
                <a:lumOff val="0"/>
                <a:alphaOff val="0"/>
                <a:tint val="94000"/>
                <a:satMod val="100000"/>
                <a:lumMod val="108000"/>
              </a:schemeClr>
            </a:gs>
            <a:gs pos="50000">
              <a:schemeClr val="accent5">
                <a:hueOff val="0"/>
                <a:satOff val="0"/>
                <a:lumOff val="0"/>
                <a:alphaOff val="0"/>
                <a:tint val="98000"/>
                <a:shade val="100000"/>
                <a:satMod val="100000"/>
                <a:lumMod val="100000"/>
              </a:schemeClr>
            </a:gs>
            <a:gs pos="100000">
              <a:schemeClr val="accent5">
                <a:hueOff val="0"/>
                <a:satOff val="0"/>
                <a:lumOff val="0"/>
                <a:alphaOff val="0"/>
                <a:shade val="72000"/>
                <a:satMod val="120000"/>
                <a:lumMod val="100000"/>
              </a:schemeClr>
            </a:gs>
          </a:gsLst>
          <a:lin ang="5400000" scaled="0"/>
        </a:gradFill>
        <a:ln>
          <a:noFill/>
        </a:ln>
        <a:effectLst>
          <a:outerShdw blurRad="50800" dist="25400" dir="5400000" rotWithShape="0">
            <a:srgbClr val="000000">
              <a:alpha val="28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247650" tIns="247650" rIns="247650" bIns="247650" numCol="1" spcCol="1270" anchor="ctr" anchorCtr="0">
          <a:noAutofit/>
        </a:bodyPr>
        <a:lstStyle/>
        <a:p>
          <a:pPr marL="0" lvl="0" indent="0" algn="ctr" defTabSz="2889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6500" kern="1200" dirty="0"/>
            <a:t>Choice 4</a:t>
          </a:r>
        </a:p>
      </dsp:txBody>
      <dsp:txXfrm>
        <a:off x="5356428" y="2448127"/>
        <a:ext cx="3496567" cy="2097940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default">
  <dgm:title val=""/>
  <dgm:desc val=""/>
  <dgm:catLst>
    <dgm:cat type="list" pri="4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6" srcId="0" destId="1" srcOrd="0" destOrd="0"/>
        <dgm:cxn modelId="7" srcId="0" destId="2" srcOrd="1" destOrd="0"/>
        <dgm:cxn modelId="8" srcId="0" destId="3" srcOrd="2" destOrd="0"/>
        <dgm:cxn modelId="9" srcId="0" destId="4" srcOrd="3" destOrd="0"/>
        <dgm:cxn modelId="10" srcId="0" destId="5" srcOrd="4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  <dgm:pt modelId="5"/>
        <dgm:pt modelId="6"/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  <dgm:cxn modelId="11" srcId="0" destId="5" srcOrd="4" destOrd="0"/>
        <dgm:cxn modelId="12" srcId="0" destId="6" srcOrd="5" destOrd="0"/>
      </dgm:cxnLst>
      <dgm:bg/>
      <dgm:whole/>
    </dgm:dataModel>
  </dgm:clrData>
  <dgm:layoutNode name="diagram">
    <dgm:varLst>
      <dgm:dir/>
      <dgm:resizeHandles val="exact"/>
    </dgm:varLst>
    <dgm:choose name="Name0">
      <dgm:if name="Name1" func="var" arg="dir" op="equ" val="norm">
        <dgm:alg type="snake">
          <dgm:param type="grDir" val="tL"/>
          <dgm:param type="flowDir" val="row"/>
          <dgm:param type="contDir" val="sameDir"/>
          <dgm:param type="off" val="ctr"/>
        </dgm:alg>
      </dgm:if>
      <dgm:else name="Name2">
        <dgm:alg type="snake">
          <dgm:param type="grDir" val="tR"/>
          <dgm:param type="flowDir" val="row"/>
          <dgm:param type="contDir" val="sameDir"/>
          <dgm:param type="off" val="ct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node" refType="w"/>
      <dgm:constr type="h" for="ch" forName="node" refType="w" refFor="ch" refForName="node" fact="0.6"/>
      <dgm:constr type="w" for="ch" forName="sibTrans" refType="w" refFor="ch" refForName="node" fact="0.1"/>
      <dgm:constr type="sp" refType="w" refFor="ch" refForName="sibTrans"/>
      <dgm:constr type="primFontSz" for="ch" forName="node" op="equ" val="65"/>
    </dgm:constrLst>
    <dgm:ruleLst/>
    <dgm:forEach name="Name3" axis="ch" ptType="node">
      <dgm:layoutNode name="node">
        <dgm:varLst>
          <dgm:bulletEnabled val="1"/>
        </dgm:varLst>
        <dgm:alg type="tx"/>
        <dgm:shape xmlns:r="http://schemas.openxmlformats.org/officeDocument/2006/relationships" type="rect" r:blip="">
          <dgm:adjLst/>
        </dgm:shape>
        <dgm:presOf axis="desOrSelf" ptType="node"/>
        <dgm:constrLst>
          <dgm:constr type="lMarg" refType="primFontSz" fact="0.3"/>
          <dgm:constr type="rMarg" refType="primFontSz" fact="0.3"/>
          <dgm:constr type="tMarg" refType="primFontSz" fact="0.3"/>
          <dgm:constr type="bMarg" refType="primFontSz" fact="0.3"/>
        </dgm:constrLst>
        <dgm:ruleLst>
          <dgm:rule type="primFontSz" val="5" fact="NaN" max="NaN"/>
        </dgm:ruleLst>
      </dgm:layoutNode>
      <dgm:forEach name="Name4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3d1">
  <dgm:title val=""/>
  <dgm:desc val=""/>
  <dgm:catLst>
    <dgm:cat type="3D" pri="11100"/>
  </dgm:catLst>
  <dgm:scene3d>
    <a:camera prst="orthographicFront"/>
    <a:lightRig rig="threePt" dir="t"/>
  </dgm:scene3d>
  <dgm:styleLbl name="node0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flat" dir="t"/>
    </dgm:scene3d>
    <dgm:sp3d z="127000"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alignImgPlace1">
    <dgm:scene3d>
      <a:camera prst="orthographicFront"/>
      <a:lightRig rig="flat" dir="t"/>
    </dgm:scene3d>
    <dgm:sp3d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bgImgPlace1">
    <dgm:scene3d>
      <a:camera prst="orthographicFront"/>
      <a:lightRig rig="flat" dir="t"/>
    </dgm:scene3d>
    <dgm:sp3d z="-190500"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sibTrans2D1">
    <dgm:scene3d>
      <a:camera prst="orthographicFront"/>
      <a:lightRig rig="flat" dir="t"/>
    </dgm:scene3d>
    <dgm:sp3d z="-800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flat" dir="t"/>
    </dgm:scene3d>
    <dgm:sp3d z="1270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flat" dir="t"/>
    </dgm:scene3d>
    <dgm:sp3d z="-1905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flat" dir="t"/>
    </dgm:scene3d>
    <dgm:sp3d z="-40000" prstMaterial="matte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 z="127000" prstMaterial="matte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flat" dir="t"/>
    </dgm:scene3d>
    <dgm:sp3d z="-10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BgAcc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FollowNode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FollowNode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0">
        <a:scrgbClr r="0" g="0" b="0"/>
      </a:lnRef>
      <a:fillRef idx="2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flat" dir="t"/>
    </dgm:scene3d>
    <dgm:sp3d z="-190500" extrusionH="12700"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flat" dir="t"/>
    </dgm:scene3d>
    <dgm:sp3d z="190500" prstMaterial="plastic">
      <a:bevelT w="120900" h="88900"/>
      <a:bevelB w="88900" h="31750" prst="angle"/>
    </dgm:sp3d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slideLayouts/_rels/slideLayout1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2.png" /><Relationship Id="rId1" Type="http://schemas.openxmlformats.org/officeDocument/2006/relationships/slideMaster" Target="../slideMasters/slideMaster1.xml" /></Relationships>
</file>

<file path=ppt/slideLayouts/_rels/slideLayout2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3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4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5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6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7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8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9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10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11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12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13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14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15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16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17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Droplets-HD-Title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751012" y="1300785"/>
            <a:ext cx="8689976" cy="2509213"/>
          </a:xfrm>
          <a:ln>
            <a:headEnd type="none"/>
            <a:tailEnd type="none"/>
          </a:ln>
        </p:spPr>
        <p:txBody>
          <a:bodyPr anchor="b" wrap="square">
            <a:normAutofit/>
          </a:bodyPr>
          <a:lstStyle>
            <a:lvl1pPr algn="ctr">
              <a:defRPr sz="4800" dirty="0"/>
            </a:lvl1pPr>
          </a:lstStyle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751012" y="3886200"/>
            <a:ext cx="8689976" cy="1371599"/>
          </a:xfrm>
          <a:ln>
            <a:headEnd type="none"/>
            <a:tailEnd type="none"/>
          </a:ln>
        </p:spPr>
        <p:txBody>
          <a:bodyPr wrap="square">
            <a:normAutofit/>
          </a:bodyPr>
          <a:lstStyle>
            <a:lvl1pPr marL="0" indent="0" algn="ctr">
              <a:buNone/>
              <a:defRPr sz="2200" dirty="0">
                <a:solidFill>
                  <a:schemeClr val="bg1">
                    <a:lumMod val="50000"/>
                  </a:schemeClr>
                </a:solidFill>
              </a:defRPr>
            </a:lvl1pPr>
            <a:lvl2pPr marL="457200" indent="0" algn="ctr">
              <a:buNone/>
              <a:defRPr sz="2000" dirty="0"/>
            </a:lvl2pPr>
            <a:lvl3pPr marL="914400" indent="0" algn="ctr">
              <a:buNone/>
              <a:defRPr sz="1800" dirty="0"/>
            </a:lvl3pPr>
            <a:lvl4pPr marL="1371600" indent="0" algn="ctr">
              <a:buNone/>
              <a:defRPr sz="1600" dirty="0"/>
            </a:lvl4pPr>
            <a:lvl5pPr marL="1828800" indent="0" algn="ctr">
              <a:buNone/>
              <a:defRPr sz="1600" dirty="0"/>
            </a:lvl5pPr>
            <a:lvl6pPr marL="2286000" indent="0" algn="ctr">
              <a:buNone/>
              <a:defRPr sz="1600" dirty="0"/>
            </a:lvl6pPr>
            <a:lvl7pPr marL="2743200" indent="0" algn="ctr">
              <a:buNone/>
              <a:defRPr sz="1600" dirty="0"/>
            </a:lvl7pPr>
            <a:lvl8pPr marL="3200400" indent="0" algn="ctr">
              <a:buNone/>
              <a:defRPr sz="1600" dirty="0"/>
            </a:lvl8pPr>
            <a:lvl9pPr marL="3657600" indent="0" algn="ctr">
              <a:buNone/>
              <a:defRPr sz="1600" dirty="0"/>
            </a:lvl9pPr>
          </a:lstStyle>
          <a:p>
            <a:pPr/>
            <a:r>
              <a:rPr lang="en-US" dirty="0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12" name="Content Placeholder 2"/>
          <p:cNvSpPr>
            <a:spLocks noGrp="1"/>
          </p:cNvSpPr>
          <p:nvPr>
            <p:ph sz="quarter" idx="13"/>
          </p:nvPr>
        </p:nvSpPr>
        <p:spPr>
          <a:xfrm>
            <a:off x="913774" y="2367092"/>
            <a:ext cx="10363826" cy="3424107"/>
          </a:xfrm>
          <a:ln>
            <a:headEnd type="none"/>
            <a:tailEnd type="none"/>
          </a:ln>
        </p:spPr>
        <p:txBody>
          <a:bodyPr wrap="square"/>
          <a:lstStyle/>
          <a:p>
            <a:pPr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4" y="828563"/>
            <a:ext cx="10351752" cy="2736819"/>
          </a:xfrm>
          <a:ln>
            <a:headEnd type="none"/>
            <a:tailEnd type="none"/>
          </a:ln>
        </p:spPr>
        <p:txBody>
          <a:bodyPr anchor="b" wrap="square">
            <a:normAutofit/>
          </a:bodyPr>
          <a:lstStyle>
            <a:lvl1pPr>
              <a:defRPr sz="4000" dirty="0"/>
            </a:lvl1pPr>
          </a:lstStyle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13774" y="3657457"/>
            <a:ext cx="10351752" cy="1368183"/>
          </a:xfrm>
          <a:ln>
            <a:headEnd type="none"/>
            <a:tailEnd type="none"/>
          </a:ln>
        </p:spPr>
        <p:txBody>
          <a:bodyPr wrap="square">
            <a:normAutofit/>
          </a:bodyPr>
          <a:lstStyle>
            <a:lvl1pPr marL="0" indent="0" algn="ctr">
              <a:buNone/>
              <a:defRPr sz="2000" dirty="0">
                <a:solidFill>
                  <a:schemeClr val="bg1">
                    <a:lumMod val="50000"/>
                  </a:schemeClr>
                </a:solidFill>
              </a:defRPr>
            </a:lvl1pPr>
            <a:lvl2pPr marL="457200" indent="0">
              <a:buNone/>
              <a:defRPr sz="2000" dirty="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 dirty="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 dirty="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 dirty="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 dirty="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 dirty="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 dirty="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 dirty="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14" name="Title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10364451" cy="1596177"/>
          </a:xfrm>
          <a:ln>
            <a:headEnd type="none"/>
            <a:tailEnd type="none"/>
          </a:ln>
        </p:spPr>
        <p:txBody>
          <a:bodyPr wrap="square"/>
          <a:lstStyle/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12" name="Content Placeholder 2"/>
          <p:cNvSpPr>
            <a:spLocks noGrp="1"/>
          </p:cNvSpPr>
          <p:nvPr>
            <p:ph sz="quarter" idx="13"/>
          </p:nvPr>
        </p:nvSpPr>
        <p:spPr>
          <a:xfrm>
            <a:off x="913774" y="2367092"/>
            <a:ext cx="5106026" cy="3424107"/>
          </a:xfrm>
          <a:ln>
            <a:headEnd type="none"/>
            <a:tailEnd type="none"/>
          </a:ln>
        </p:spPr>
        <p:txBody>
          <a:bodyPr wrap="square"/>
          <a:lstStyle/>
          <a:p>
            <a:pPr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US" dirty="0"/>
          </a:p>
        </p:txBody>
      </p:sp>
      <p:sp>
        <p:nvSpPr>
          <p:cNvPr id="13" name="Content Placeholder 3"/>
          <p:cNvSpPr>
            <a:spLocks noGrp="1"/>
          </p:cNvSpPr>
          <p:nvPr>
            <p:ph sz="quarter" idx="14"/>
          </p:nvPr>
        </p:nvSpPr>
        <p:spPr>
          <a:xfrm>
            <a:off x="6172200" y="2367092"/>
            <a:ext cx="5105400" cy="3424107"/>
          </a:xfrm>
          <a:ln>
            <a:headEnd type="none"/>
            <a:tailEnd type="none"/>
          </a:ln>
        </p:spPr>
        <p:txBody>
          <a:bodyPr wrap="square"/>
          <a:lstStyle/>
          <a:p>
            <a:pPr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" name="Picture 14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14" name="Title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10364451" cy="1596177"/>
          </a:xfrm>
          <a:ln>
            <a:headEnd type="none"/>
            <a:tailEnd type="none"/>
          </a:ln>
        </p:spPr>
        <p:txBody>
          <a:bodyPr wrap="square"/>
          <a:lstStyle/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46328" y="2371018"/>
            <a:ext cx="4873474" cy="679994"/>
          </a:xfrm>
          <a:ln>
            <a:headEnd type="none"/>
            <a:tailEnd type="none"/>
          </a:ln>
        </p:spPr>
        <p:txBody>
          <a:bodyPr anchor="b" wrap="square">
            <a:noAutofit/>
          </a:bodyPr>
          <a:lstStyle>
            <a:lvl1pPr marL="0" indent="0">
              <a:lnSpc>
                <a:spcPct val="85000"/>
              </a:lnSpc>
              <a:buNone/>
              <a:defRPr sz="2600" b="0" dirty="0">
                <a:solidFill>
                  <a:schemeClr val="tx1"/>
                </a:solidFill>
              </a:defRPr>
            </a:lvl1pPr>
            <a:lvl2pPr marL="457200" indent="0">
              <a:buNone/>
              <a:defRPr sz="2000" b="1" dirty="0"/>
            </a:lvl2pPr>
            <a:lvl3pPr marL="914400" indent="0">
              <a:buNone/>
              <a:defRPr sz="1800" b="1" dirty="0"/>
            </a:lvl3pPr>
            <a:lvl4pPr marL="1371600" indent="0">
              <a:buNone/>
              <a:defRPr sz="1600" b="1" dirty="0"/>
            </a:lvl4pPr>
            <a:lvl5pPr marL="1828800" indent="0">
              <a:buNone/>
              <a:defRPr sz="1600" b="1" dirty="0"/>
            </a:lvl5pPr>
            <a:lvl6pPr marL="2286000" indent="0">
              <a:buNone/>
              <a:defRPr sz="1600" b="1" dirty="0"/>
            </a:lvl6pPr>
            <a:lvl7pPr marL="2743200" indent="0">
              <a:buNone/>
              <a:defRPr sz="1600" b="1" dirty="0"/>
            </a:lvl7pPr>
            <a:lvl8pPr marL="3200400" indent="0">
              <a:buNone/>
              <a:defRPr sz="1600" b="1" dirty="0"/>
            </a:lvl8pPr>
            <a:lvl9pPr marL="3657600" indent="0">
              <a:buNone/>
              <a:defRPr sz="1600" b="1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12" name="Content Placeholder 3"/>
          <p:cNvSpPr>
            <a:spLocks noGrp="1"/>
          </p:cNvSpPr>
          <p:nvPr>
            <p:ph sz="quarter" idx="13"/>
          </p:nvPr>
        </p:nvSpPr>
        <p:spPr>
          <a:xfrm>
            <a:off x="913774" y="3051012"/>
            <a:ext cx="5106027" cy="2740187"/>
          </a:xfrm>
          <a:ln>
            <a:headEnd type="none"/>
            <a:tailEnd type="none"/>
          </a:ln>
        </p:spPr>
        <p:txBody>
          <a:bodyPr wrap="square"/>
          <a:lstStyle/>
          <a:p>
            <a:pPr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396423" y="2371018"/>
            <a:ext cx="4881804" cy="679994"/>
          </a:xfrm>
          <a:ln>
            <a:headEnd type="none"/>
            <a:tailEnd type="none"/>
          </a:ln>
        </p:spPr>
        <p:txBody>
          <a:bodyPr anchor="b" wrap="square">
            <a:noAutofit/>
          </a:bodyPr>
          <a:lstStyle>
            <a:lvl1pPr marL="0" indent="0">
              <a:lnSpc>
                <a:spcPct val="85000"/>
              </a:lnSpc>
              <a:buNone/>
              <a:defRPr sz="2600" b="0" dirty="0">
                <a:solidFill>
                  <a:schemeClr val="tx1"/>
                </a:solidFill>
              </a:defRPr>
            </a:lvl1pPr>
            <a:lvl2pPr marL="457200" indent="0">
              <a:buNone/>
              <a:defRPr sz="2000" b="1" dirty="0"/>
            </a:lvl2pPr>
            <a:lvl3pPr marL="914400" indent="0">
              <a:buNone/>
              <a:defRPr sz="1800" b="1" dirty="0"/>
            </a:lvl3pPr>
            <a:lvl4pPr marL="1371600" indent="0">
              <a:buNone/>
              <a:defRPr sz="1600" b="1" dirty="0"/>
            </a:lvl4pPr>
            <a:lvl5pPr marL="1828800" indent="0">
              <a:buNone/>
              <a:defRPr sz="1600" b="1" dirty="0"/>
            </a:lvl5pPr>
            <a:lvl6pPr marL="2286000" indent="0">
              <a:buNone/>
              <a:defRPr sz="1600" b="1" dirty="0"/>
            </a:lvl6pPr>
            <a:lvl7pPr marL="2743200" indent="0">
              <a:buNone/>
              <a:defRPr sz="1600" b="1" dirty="0"/>
            </a:lvl7pPr>
            <a:lvl8pPr marL="3200400" indent="0">
              <a:buNone/>
              <a:defRPr sz="1600" b="1" dirty="0"/>
            </a:lvl8pPr>
            <a:lvl9pPr marL="3657600" indent="0">
              <a:buNone/>
              <a:defRPr sz="1600" b="1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13" name="Content Placeholder 5"/>
          <p:cNvSpPr>
            <a:spLocks noGrp="1"/>
          </p:cNvSpPr>
          <p:nvPr>
            <p:ph sz="quarter" idx="14"/>
          </p:nvPr>
        </p:nvSpPr>
        <p:spPr>
          <a:xfrm>
            <a:off x="6172200" y="3051012"/>
            <a:ext cx="5105401" cy="2740187"/>
          </a:xfrm>
          <a:ln>
            <a:headEnd type="none"/>
            <a:tailEnd type="none"/>
          </a:ln>
        </p:spPr>
        <p:txBody>
          <a:bodyPr wrap="square"/>
          <a:lstStyle/>
          <a:p>
            <a:pPr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10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5" y="609600"/>
            <a:ext cx="3935688" cy="2023252"/>
          </a:xfrm>
          <a:ln>
            <a:headEnd type="none"/>
            <a:tailEnd type="none"/>
          </a:ln>
        </p:spPr>
        <p:txBody>
          <a:bodyPr anchor="b" wrap="square"/>
          <a:lstStyle>
            <a:lvl1pPr algn="ctr">
              <a:defRPr sz="3200" dirty="0"/>
            </a:lvl1pPr>
          </a:lstStyle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10" name="Content Placeholder 2"/>
          <p:cNvSpPr>
            <a:spLocks noGrp="1"/>
          </p:cNvSpPr>
          <p:nvPr>
            <p:ph sz="quarter" idx="13"/>
          </p:nvPr>
        </p:nvSpPr>
        <p:spPr>
          <a:xfrm>
            <a:off x="5078062" y="609600"/>
            <a:ext cx="6200163" cy="5181599"/>
          </a:xfrm>
          <a:ln>
            <a:headEnd type="none"/>
            <a:tailEnd type="none"/>
          </a:ln>
        </p:spPr>
        <p:txBody>
          <a:bodyPr wrap="square"/>
          <a:lstStyle/>
          <a:p>
            <a:pPr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74" y="2632852"/>
            <a:ext cx="3935689" cy="3158348"/>
          </a:xfrm>
          <a:ln>
            <a:headEnd type="none"/>
            <a:tailEnd type="none"/>
          </a:ln>
        </p:spPr>
        <p:txBody>
          <a:bodyPr wrap="square"/>
          <a:lstStyle>
            <a:lvl1pPr marL="0" indent="0" algn="ctr">
              <a:buNone/>
              <a:defRPr sz="1600" dirty="0"/>
            </a:lvl1pPr>
            <a:lvl2pPr marL="457200" indent="0">
              <a:buNone/>
              <a:defRPr sz="1400" dirty="0"/>
            </a:lvl2pPr>
            <a:lvl3pPr marL="914400" indent="0">
              <a:buNone/>
              <a:defRPr sz="1200" dirty="0"/>
            </a:lvl3pPr>
            <a:lvl4pPr marL="1371600" indent="0">
              <a:buNone/>
              <a:defRPr sz="1000" dirty="0"/>
            </a:lvl4pPr>
            <a:lvl5pPr marL="1828800" indent="0">
              <a:buNone/>
              <a:defRPr sz="1000" dirty="0"/>
            </a:lvl5pPr>
            <a:lvl6pPr marL="2286000" indent="0">
              <a:buNone/>
              <a:defRPr sz="1000" dirty="0"/>
            </a:lvl6pPr>
            <a:lvl7pPr marL="2743200" indent="0">
              <a:buNone/>
              <a:defRPr sz="1000" dirty="0"/>
            </a:lvl7pPr>
            <a:lvl8pPr marL="3200400" indent="0">
              <a:buNone/>
              <a:defRPr sz="1000" dirty="0"/>
            </a:lvl8pPr>
            <a:lvl9pPr marL="3657600" indent="0">
              <a:buNone/>
              <a:defRPr sz="1000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4" y="609600"/>
            <a:ext cx="5934969" cy="2023254"/>
          </a:xfrm>
          <a:ln>
            <a:headEnd type="none"/>
            <a:tailEnd type="none"/>
          </a:ln>
        </p:spPr>
        <p:txBody>
          <a:bodyPr anchor="b" wrap="square"/>
          <a:lstStyle>
            <a:lvl1pPr algn="ctr">
              <a:defRPr sz="3200" dirty="0"/>
            </a:lvl1pPr>
          </a:lstStyle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ChangeAspect="1" noGrp="1"/>
          </p:cNvSpPr>
          <p:nvPr>
            <p:ph type="pic" idx="1"/>
          </p:nvPr>
        </p:nvSpPr>
        <p:spPr>
          <a:xfrm>
            <a:off x="7424803" y="609601"/>
            <a:ext cx="3255358" cy="5181600"/>
          </a:xfrm>
          <a:prstGeom prst="roundRect">
            <a:avLst>
              <a:gd name="adj" fmla="val 4943"/>
            </a:avLst>
          </a:prstGeom>
          <a:noFill/>
          <a:ln w="82550" cap="sq">
            <a:solidFill>
              <a:srgbClr val="EAEAEA"/>
            </a:solidFill>
            <a:miter/>
            <a:headEnd type="none"/>
            <a:tailEnd type="none"/>
          </a:ln>
          <a:effectLst/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  <p:txBody>
          <a:bodyPr anchor="t" wrap="square"/>
          <a:lstStyle>
            <a:lvl1pPr marL="0" indent="0">
              <a:buNone/>
              <a:defRPr sz="3200" dirty="0"/>
            </a:lvl1pPr>
            <a:lvl2pPr marL="457200" indent="0">
              <a:buNone/>
              <a:defRPr sz="2800" dirty="0"/>
            </a:lvl2pPr>
            <a:lvl3pPr marL="914400" indent="0">
              <a:buNone/>
              <a:defRPr sz="2400" dirty="0"/>
            </a:lvl3pPr>
            <a:lvl4pPr marL="1371600" indent="0">
              <a:buNone/>
              <a:defRPr sz="2000" dirty="0"/>
            </a:lvl4pPr>
            <a:lvl5pPr marL="1828800" indent="0">
              <a:buNone/>
              <a:defRPr sz="2000" dirty="0"/>
            </a:lvl5pPr>
            <a:lvl6pPr marL="2286000" indent="0">
              <a:buNone/>
              <a:defRPr sz="2000" dirty="0"/>
            </a:lvl6pPr>
            <a:lvl7pPr marL="2743200" indent="0">
              <a:buNone/>
              <a:defRPr sz="2000" dirty="0"/>
            </a:lvl7pPr>
            <a:lvl8pPr marL="3200400" indent="0">
              <a:buNone/>
              <a:defRPr sz="2000" dirty="0"/>
            </a:lvl8pPr>
            <a:lvl9pPr marL="3657600" indent="0">
              <a:buNone/>
              <a:defRPr sz="2000" dirty="0"/>
            </a:lvl9pPr>
          </a:lstStyle>
          <a:p>
            <a:pPr/>
            <a:r>
              <a:rPr lang="en-US" dirty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94" y="2632852"/>
            <a:ext cx="5934949" cy="3158347"/>
          </a:xfrm>
          <a:ln>
            <a:headEnd type="none"/>
            <a:tailEnd type="none"/>
          </a:ln>
        </p:spPr>
        <p:txBody>
          <a:bodyPr wrap="square"/>
          <a:lstStyle>
            <a:lvl1pPr marL="0" indent="0" algn="ctr">
              <a:buNone/>
              <a:defRPr sz="1600" dirty="0"/>
            </a:lvl1pPr>
            <a:lvl2pPr marL="457200" indent="0">
              <a:buNone/>
              <a:defRPr sz="1400" dirty="0"/>
            </a:lvl2pPr>
            <a:lvl3pPr marL="914400" indent="0">
              <a:buNone/>
              <a:defRPr sz="1200" dirty="0"/>
            </a:lvl3pPr>
            <a:lvl4pPr marL="1371600" indent="0">
              <a:buNone/>
              <a:defRPr sz="1000" dirty="0"/>
            </a:lvl4pPr>
            <a:lvl5pPr marL="1828800" indent="0">
              <a:buNone/>
              <a:defRPr sz="1000" dirty="0"/>
            </a:lvl5pPr>
            <a:lvl6pPr marL="2286000" indent="0">
              <a:buNone/>
              <a:defRPr sz="1000" dirty="0"/>
            </a:lvl6pPr>
            <a:lvl7pPr marL="2743200" indent="0">
              <a:buNone/>
              <a:defRPr sz="1000" dirty="0"/>
            </a:lvl7pPr>
            <a:lvl8pPr marL="3200400" indent="0">
              <a:buNone/>
              <a:defRPr sz="1000" dirty="0"/>
            </a:lvl8pPr>
            <a:lvl9pPr marL="3657600" indent="0">
              <a:buNone/>
              <a:defRPr sz="1000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Panoramic 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94" y="4289374"/>
            <a:ext cx="10364432" cy="811610"/>
          </a:xfrm>
          <a:ln>
            <a:headEnd type="none"/>
            <a:tailEnd type="none"/>
          </a:ln>
        </p:spPr>
        <p:txBody>
          <a:bodyPr anchor="b" wrap="square"/>
          <a:lstStyle>
            <a:lvl1pPr>
              <a:defRPr sz="3200" dirty="0"/>
            </a:lvl1pPr>
          </a:lstStyle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ChangeAspect="1" noGrp="1"/>
          </p:cNvSpPr>
          <p:nvPr>
            <p:ph type="pic" idx="1"/>
          </p:nvPr>
        </p:nvSpPr>
        <p:spPr>
          <a:xfrm>
            <a:off x="1184744" y="698261"/>
            <a:ext cx="9822532" cy="3214136"/>
          </a:xfrm>
          <a:prstGeom prst="roundRect">
            <a:avLst>
              <a:gd name="adj" fmla="val 4944"/>
            </a:avLst>
          </a:prstGeom>
          <a:noFill/>
          <a:ln w="82550" cap="sq">
            <a:solidFill>
              <a:srgbClr val="EAEAEA"/>
            </a:solidFill>
            <a:miter/>
            <a:headEnd type="none"/>
            <a:tailEnd type="none"/>
          </a:ln>
          <a:effectLst/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  <p:txBody>
          <a:bodyPr anchor="t" wrap="square"/>
          <a:lstStyle>
            <a:lvl1pPr marL="0" indent="0" algn="ctr">
              <a:buNone/>
              <a:defRPr sz="3200" dirty="0"/>
            </a:lvl1pPr>
            <a:lvl2pPr marL="457200" indent="0">
              <a:buNone/>
              <a:defRPr sz="2800" dirty="0"/>
            </a:lvl2pPr>
            <a:lvl3pPr marL="914400" indent="0">
              <a:buNone/>
              <a:defRPr sz="2400" dirty="0"/>
            </a:lvl3pPr>
            <a:lvl4pPr marL="1371600" indent="0">
              <a:buNone/>
              <a:defRPr sz="2000" dirty="0"/>
            </a:lvl4pPr>
            <a:lvl5pPr marL="1828800" indent="0">
              <a:buNone/>
              <a:defRPr sz="2000" dirty="0"/>
            </a:lvl5pPr>
            <a:lvl6pPr marL="2286000" indent="0">
              <a:buNone/>
              <a:defRPr sz="2000" dirty="0"/>
            </a:lvl6pPr>
            <a:lvl7pPr marL="2743200" indent="0">
              <a:buNone/>
              <a:defRPr sz="2000" dirty="0"/>
            </a:lvl7pPr>
            <a:lvl8pPr marL="3200400" indent="0">
              <a:buNone/>
              <a:defRPr sz="2000" dirty="0"/>
            </a:lvl8pPr>
            <a:lvl9pPr marL="3657600" indent="0">
              <a:buNone/>
              <a:defRPr sz="2000" dirty="0"/>
            </a:lvl9pPr>
          </a:lstStyle>
          <a:p>
            <a:pPr/>
            <a:r>
              <a:rPr lang="en-US" dirty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74" y="5108728"/>
            <a:ext cx="10364452" cy="682472"/>
          </a:xfrm>
          <a:ln>
            <a:headEnd type="none"/>
            <a:tailEnd type="none"/>
          </a:ln>
        </p:spPr>
        <p:txBody>
          <a:bodyPr wrap="square"/>
          <a:lstStyle>
            <a:lvl1pPr marL="0" indent="0" algn="ctr">
              <a:buNone/>
              <a:defRPr sz="1600" dirty="0"/>
            </a:lvl1pPr>
            <a:lvl2pPr marL="457200" indent="0">
              <a:buNone/>
              <a:defRPr sz="1400" dirty="0"/>
            </a:lvl2pPr>
            <a:lvl3pPr marL="914400" indent="0">
              <a:buNone/>
              <a:defRPr sz="1200" dirty="0"/>
            </a:lvl3pPr>
            <a:lvl4pPr marL="1371600" indent="0">
              <a:buNone/>
              <a:defRPr sz="1000" dirty="0"/>
            </a:lvl4pPr>
            <a:lvl5pPr marL="1828800" indent="0">
              <a:buNone/>
              <a:defRPr sz="1000" dirty="0"/>
            </a:lvl5pPr>
            <a:lvl6pPr marL="2286000" indent="0">
              <a:buNone/>
              <a:defRPr sz="1000" dirty="0"/>
            </a:lvl6pPr>
            <a:lvl7pPr marL="2743200" indent="0">
              <a:buNone/>
              <a:defRPr sz="1000" dirty="0"/>
            </a:lvl7pPr>
            <a:lvl8pPr marL="3200400" indent="0">
              <a:buNone/>
              <a:defRPr sz="1000" dirty="0"/>
            </a:lvl8pPr>
            <a:lvl9pPr marL="3657600" indent="0">
              <a:buNone/>
              <a:defRPr sz="1000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Title and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4" y="609599"/>
            <a:ext cx="10364452" cy="3427245"/>
          </a:xfrm>
          <a:ln>
            <a:headEnd type="none"/>
            <a:tailEnd type="none"/>
          </a:ln>
        </p:spPr>
        <p:txBody>
          <a:bodyPr anchor="ctr" wrap="square"/>
          <a:lstStyle>
            <a:lvl1pPr algn="ctr">
              <a:defRPr sz="3200" dirty="0"/>
            </a:lvl1pPr>
          </a:lstStyle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75" y="4204821"/>
            <a:ext cx="10364452" cy="1586380"/>
          </a:xfrm>
          <a:ln>
            <a:headEnd type="none"/>
            <a:tailEnd type="none"/>
          </a:ln>
        </p:spPr>
        <p:txBody>
          <a:bodyPr anchor="ctr" wrap="square"/>
          <a:lstStyle>
            <a:lvl1pPr marL="0" indent="0" algn="ctr">
              <a:buNone/>
              <a:defRPr sz="1600" dirty="0"/>
            </a:lvl1pPr>
            <a:lvl2pPr marL="457200" indent="0">
              <a:buNone/>
              <a:defRPr sz="1400" dirty="0"/>
            </a:lvl2pPr>
            <a:lvl3pPr marL="914400" indent="0">
              <a:buNone/>
              <a:defRPr sz="1200" dirty="0"/>
            </a:lvl3pPr>
            <a:lvl4pPr marL="1371600" indent="0">
              <a:buNone/>
              <a:defRPr sz="1000" dirty="0"/>
            </a:lvl4pPr>
            <a:lvl5pPr marL="1828800" indent="0">
              <a:buNone/>
              <a:defRPr sz="1000" dirty="0"/>
            </a:lvl5pPr>
            <a:lvl6pPr marL="2286000" indent="0">
              <a:buNone/>
              <a:defRPr sz="1000" dirty="0"/>
            </a:lvl6pPr>
            <a:lvl7pPr marL="2743200" indent="0">
              <a:buNone/>
              <a:defRPr sz="1000" dirty="0"/>
            </a:lvl7pPr>
            <a:lvl8pPr marL="3200400" indent="0">
              <a:buNone/>
              <a:defRPr sz="1000" dirty="0"/>
            </a:lvl8pPr>
            <a:lvl9pPr marL="3657600" indent="0">
              <a:buNone/>
              <a:defRPr sz="1000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Quot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10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6212" y="609600"/>
            <a:ext cx="9302752" cy="2992904"/>
          </a:xfrm>
          <a:ln>
            <a:headEnd type="none"/>
            <a:tailEnd type="none"/>
          </a:ln>
        </p:spPr>
        <p:txBody>
          <a:bodyPr anchor="ctr" wrap="square"/>
          <a:lstStyle>
            <a:lvl1pPr>
              <a:defRPr sz="3200" dirty="0"/>
            </a:lvl1pPr>
          </a:lstStyle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3"/>
          </p:nvPr>
        </p:nvSpPr>
        <p:spPr>
          <a:xfrm>
            <a:off x="1720644" y="3610032"/>
            <a:ext cx="8752299" cy="594788"/>
          </a:xfrm>
          <a:ln>
            <a:headEnd type="none"/>
            <a:tailEnd type="none"/>
          </a:ln>
        </p:spPr>
        <p:txBody>
          <a:bodyPr anchor="t" wrap="square">
            <a:normAutofit/>
          </a:bodyPr>
          <a:lstStyle>
            <a:lvl1pPr marL="0" indent="0">
              <a:buNone/>
              <a:defRPr sz="1400" dirty="0"/>
            </a:lvl1pPr>
            <a:lvl2pPr marL="457200" indent="0">
              <a:buNone/>
              <a:defRPr sz="1400" dirty="0"/>
            </a:lvl2pPr>
            <a:lvl3pPr marL="914400" indent="0">
              <a:buNone/>
              <a:defRPr sz="1200" dirty="0"/>
            </a:lvl3pPr>
            <a:lvl4pPr marL="1371600" indent="0">
              <a:buNone/>
              <a:defRPr sz="1000" dirty="0"/>
            </a:lvl4pPr>
            <a:lvl5pPr marL="1828800" indent="0">
              <a:buNone/>
              <a:defRPr sz="1000" dirty="0"/>
            </a:lvl5pPr>
            <a:lvl6pPr marL="2286000" indent="0">
              <a:buNone/>
              <a:defRPr sz="1000" dirty="0"/>
            </a:lvl6pPr>
            <a:lvl7pPr marL="2743200" indent="0">
              <a:buNone/>
              <a:defRPr sz="1000" dirty="0"/>
            </a:lvl7pPr>
            <a:lvl8pPr marL="3200400" indent="0">
              <a:buNone/>
              <a:defRPr sz="1000" dirty="0"/>
            </a:lvl8pPr>
            <a:lvl9pPr marL="3657600" indent="0">
              <a:buNone/>
              <a:defRPr sz="1000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74" y="4372796"/>
            <a:ext cx="10364452" cy="1421053"/>
          </a:xfrm>
          <a:ln>
            <a:headEnd type="none"/>
            <a:tailEnd type="none"/>
          </a:ln>
        </p:spPr>
        <p:txBody>
          <a:bodyPr anchor="ctr" wrap="square">
            <a:normAutofit/>
          </a:bodyPr>
          <a:lstStyle>
            <a:lvl1pPr marL="0" indent="0" algn="ctr">
              <a:buNone/>
              <a:defRPr sz="1600" dirty="0"/>
            </a:lvl1pPr>
            <a:lvl2pPr marL="457200" indent="0">
              <a:buNone/>
              <a:defRPr sz="1400" dirty="0"/>
            </a:lvl2pPr>
            <a:lvl3pPr marL="914400" indent="0">
              <a:buNone/>
              <a:defRPr sz="1200" dirty="0"/>
            </a:lvl3pPr>
            <a:lvl4pPr marL="1371600" indent="0">
              <a:buNone/>
              <a:defRPr sz="1000" dirty="0"/>
            </a:lvl4pPr>
            <a:lvl5pPr marL="1828800" indent="0">
              <a:buNone/>
              <a:defRPr sz="1000" dirty="0"/>
            </a:lvl5pPr>
            <a:lvl6pPr marL="2286000" indent="0">
              <a:buNone/>
              <a:defRPr sz="1000" dirty="0"/>
            </a:lvl6pPr>
            <a:lvl7pPr marL="2743200" indent="0">
              <a:buNone/>
              <a:defRPr sz="1000" dirty="0"/>
            </a:lvl7pPr>
            <a:lvl8pPr marL="3200400" indent="0">
              <a:buNone/>
              <a:defRPr sz="1000" dirty="0"/>
            </a:lvl8pPr>
            <a:lvl9pPr marL="3657600" indent="0">
              <a:buNone/>
              <a:defRPr sz="1000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  <p:sp>
        <p:nvSpPr>
          <p:cNvPr id="13" name="TextBox 12"/>
          <p:cNvSpPr txBox="1">
            <a:spLocks noChangeArrowheads="1"/>
          </p:cNvSpPr>
          <p:nvPr/>
        </p:nvSpPr>
        <p:spPr>
          <a:xfrm>
            <a:off x="1001488" y="754166"/>
            <a:ext cx="609600" cy="584776"/>
          </a:xfrm>
          <a:prstGeom prst="rect">
            <a:avLst/>
          </a:prstGeom>
          <a:ln>
            <a:headEnd type="none"/>
            <a:tailEnd type="none"/>
          </a:ln>
        </p:spPr>
        <p:txBody>
          <a:bodyPr lIns="91440" tIns="45720" rIns="91440" bIns="45720" anchor="ctr" wrap="square">
            <a:noAutofit/>
          </a:bodyPr>
          <a:lstStyle>
            <a:lvl1pPr defTabSz="457200">
              <a:spcBef>
                <a:spcPct val="0"/>
              </a:spcBef>
              <a:buNone/>
              <a:defRPr sz="3200" b="0" cap="all" dirty="0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 defTabSz="457200">
              <a:defRPr dirty="0">
                <a:solidFill>
                  <a:schemeClr val="tx2"/>
                </a:solidFill>
              </a:defRPr>
            </a:lvl2pPr>
            <a:lvl3pPr defTabSz="457200">
              <a:defRPr dirty="0">
                <a:solidFill>
                  <a:schemeClr val="tx2"/>
                </a:solidFill>
              </a:defRPr>
            </a:lvl3pPr>
            <a:lvl4pPr defTabSz="457200">
              <a:defRPr dirty="0">
                <a:solidFill>
                  <a:schemeClr val="tx2"/>
                </a:solidFill>
              </a:defRPr>
            </a:lvl4pPr>
            <a:lvl5pPr defTabSz="457200">
              <a:defRPr dirty="0">
                <a:solidFill>
                  <a:schemeClr val="tx2"/>
                </a:solidFill>
              </a:defRPr>
            </a:lvl5pPr>
            <a:lvl6pPr defTabSz="457200">
              <a:defRPr dirty="0">
                <a:solidFill>
                  <a:schemeClr val="tx2"/>
                </a:solidFill>
              </a:defRPr>
            </a:lvl6pPr>
            <a:lvl7pPr defTabSz="457200">
              <a:defRPr dirty="0">
                <a:solidFill>
                  <a:schemeClr val="tx2"/>
                </a:solidFill>
              </a:defRPr>
            </a:lvl7pPr>
            <a:lvl8pPr defTabSz="457200">
              <a:defRPr dirty="0">
                <a:solidFill>
                  <a:schemeClr val="tx2"/>
                </a:solidFill>
              </a:defRPr>
            </a:lvl8pPr>
            <a:lvl9pPr defTabSz="457200">
              <a:defRPr dirty="0">
                <a:solidFill>
                  <a:schemeClr val="tx2"/>
                </a:solidFill>
              </a:defRPr>
            </a:lvl9pPr>
          </a:lstStyle>
          <a:p>
            <a:pPr defTabSz="457200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4" name="TextBox 13"/>
          <p:cNvSpPr txBox="1">
            <a:spLocks noChangeArrowheads="1"/>
          </p:cNvSpPr>
          <p:nvPr/>
        </p:nvSpPr>
        <p:spPr>
          <a:xfrm>
            <a:off x="10557558" y="2993578"/>
            <a:ext cx="609600" cy="584776"/>
          </a:xfrm>
          <a:prstGeom prst="rect">
            <a:avLst/>
          </a:prstGeom>
          <a:ln>
            <a:headEnd type="none"/>
            <a:tailEnd type="none"/>
          </a:ln>
        </p:spPr>
        <p:txBody>
          <a:bodyPr lIns="91440" tIns="45720" rIns="91440" bIns="45720" anchor="ctr" wrap="square">
            <a:noAutofit/>
          </a:bodyPr>
          <a:lstStyle>
            <a:lvl1pPr defTabSz="457200">
              <a:spcBef>
                <a:spcPct val="0"/>
              </a:spcBef>
              <a:buNone/>
              <a:defRPr sz="3200" b="0" cap="all" dirty="0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 defTabSz="457200">
              <a:defRPr dirty="0">
                <a:solidFill>
                  <a:schemeClr val="tx2"/>
                </a:solidFill>
              </a:defRPr>
            </a:lvl2pPr>
            <a:lvl3pPr defTabSz="457200">
              <a:defRPr dirty="0">
                <a:solidFill>
                  <a:schemeClr val="tx2"/>
                </a:solidFill>
              </a:defRPr>
            </a:lvl3pPr>
            <a:lvl4pPr defTabSz="457200">
              <a:defRPr dirty="0">
                <a:solidFill>
                  <a:schemeClr val="tx2"/>
                </a:solidFill>
              </a:defRPr>
            </a:lvl4pPr>
            <a:lvl5pPr defTabSz="457200">
              <a:defRPr dirty="0">
                <a:solidFill>
                  <a:schemeClr val="tx2"/>
                </a:solidFill>
              </a:defRPr>
            </a:lvl5pPr>
            <a:lvl6pPr defTabSz="457200">
              <a:defRPr dirty="0">
                <a:solidFill>
                  <a:schemeClr val="tx2"/>
                </a:solidFill>
              </a:defRPr>
            </a:lvl6pPr>
            <a:lvl7pPr defTabSz="457200">
              <a:defRPr dirty="0">
                <a:solidFill>
                  <a:schemeClr val="tx2"/>
                </a:solidFill>
              </a:defRPr>
            </a:lvl7pPr>
            <a:lvl8pPr defTabSz="457200">
              <a:defRPr dirty="0">
                <a:solidFill>
                  <a:schemeClr val="tx2"/>
                </a:solidFill>
              </a:defRPr>
            </a:lvl8pPr>
            <a:lvl9pPr defTabSz="457200">
              <a:defRPr dirty="0">
                <a:solidFill>
                  <a:schemeClr val="tx2"/>
                </a:solidFill>
              </a:defRPr>
            </a:lvl9pPr>
          </a:lstStyle>
          <a:p>
            <a:pPr algn="r" defTabSz="457200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5" y="2138721"/>
            <a:ext cx="10364452" cy="2511835"/>
          </a:xfrm>
          <a:ln>
            <a:headEnd type="none"/>
            <a:tailEnd type="none"/>
          </a:ln>
        </p:spPr>
        <p:txBody>
          <a:bodyPr anchor="b" wrap="square"/>
          <a:lstStyle>
            <a:lvl1pPr algn="ctr">
              <a:defRPr sz="3200" dirty="0"/>
            </a:lvl1pPr>
          </a:lstStyle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75" y="4662335"/>
            <a:ext cx="10364452" cy="1140644"/>
          </a:xfrm>
          <a:ln>
            <a:headEnd type="none"/>
            <a:tailEnd type="none"/>
          </a:ln>
        </p:spPr>
        <p:txBody>
          <a:bodyPr anchor="t" wrap="square"/>
          <a:lstStyle>
            <a:lvl1pPr marL="0" indent="0" algn="ctr">
              <a:buNone/>
              <a:defRPr sz="1600" dirty="0"/>
            </a:lvl1pPr>
            <a:lvl2pPr marL="457200" indent="0">
              <a:buNone/>
              <a:defRPr sz="1400" dirty="0"/>
            </a:lvl2pPr>
            <a:lvl3pPr marL="914400" indent="0">
              <a:buNone/>
              <a:defRPr sz="1200" dirty="0"/>
            </a:lvl3pPr>
            <a:lvl4pPr marL="1371600" indent="0">
              <a:buNone/>
              <a:defRPr sz="1000" dirty="0"/>
            </a:lvl4pPr>
            <a:lvl5pPr marL="1828800" indent="0">
              <a:buNone/>
              <a:defRPr sz="1000" dirty="0"/>
            </a:lvl5pPr>
            <a:lvl6pPr marL="2286000" indent="0">
              <a:buNone/>
              <a:defRPr sz="1000" dirty="0"/>
            </a:lvl6pPr>
            <a:lvl7pPr marL="2743200" indent="0">
              <a:buNone/>
              <a:defRPr sz="1000" dirty="0"/>
            </a:lvl7pPr>
            <a:lvl8pPr marL="3200400" indent="0">
              <a:buNone/>
              <a:defRPr sz="1000" dirty="0"/>
            </a:lvl8pPr>
            <a:lvl9pPr marL="3657600" indent="0">
              <a:buNone/>
              <a:defRPr sz="1000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3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Picture 12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15" name="Title 1"/>
          <p:cNvSpPr>
            <a:spLocks noGrp="1"/>
          </p:cNvSpPr>
          <p:nvPr>
            <p:ph type="title"/>
          </p:nvPr>
        </p:nvSpPr>
        <p:spPr>
          <a:xfrm>
            <a:off x="913774" y="609600"/>
            <a:ext cx="10364452" cy="1605094"/>
          </a:xfrm>
          <a:ln>
            <a:headEnd type="none"/>
            <a:tailEnd type="none"/>
          </a:ln>
        </p:spPr>
        <p:txBody>
          <a:bodyPr wrap="square"/>
          <a:lstStyle/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7" name="Text Placeholder 2"/>
          <p:cNvSpPr>
            <a:spLocks noGrp="1"/>
          </p:cNvSpPr>
          <p:nvPr>
            <p:ph type="body" idx="1"/>
          </p:nvPr>
        </p:nvSpPr>
        <p:spPr>
          <a:xfrm>
            <a:off x="913774" y="2367093"/>
            <a:ext cx="3298976" cy="576262"/>
          </a:xfrm>
          <a:ln>
            <a:headEnd type="none"/>
            <a:tailEnd type="none"/>
          </a:ln>
        </p:spPr>
        <p:txBody>
          <a:bodyPr anchor="b" wrap="square">
            <a:noAutofit/>
          </a:bodyPr>
          <a:lstStyle>
            <a:lvl1pPr marL="0" indent="0" algn="ctr">
              <a:lnSpc>
                <a:spcPct val="85000"/>
              </a:lnSpc>
              <a:buNone/>
              <a:defRPr sz="2400" b="0" dirty="0">
                <a:solidFill>
                  <a:schemeClr val="tx1"/>
                </a:solidFill>
              </a:defRPr>
            </a:lvl1pPr>
            <a:lvl2pPr marL="457200" indent="0">
              <a:buNone/>
              <a:defRPr sz="2000" b="1" dirty="0"/>
            </a:lvl2pPr>
            <a:lvl3pPr marL="914400" indent="0">
              <a:buNone/>
              <a:defRPr sz="1800" b="1" dirty="0"/>
            </a:lvl3pPr>
            <a:lvl4pPr marL="1371600" indent="0">
              <a:buNone/>
              <a:defRPr sz="1600" b="1" dirty="0"/>
            </a:lvl4pPr>
            <a:lvl5pPr marL="1828800" indent="0">
              <a:buNone/>
              <a:defRPr sz="1600" b="1" dirty="0"/>
            </a:lvl5pPr>
            <a:lvl6pPr marL="2286000" indent="0">
              <a:buNone/>
              <a:defRPr sz="1600" b="1" dirty="0"/>
            </a:lvl6pPr>
            <a:lvl7pPr marL="2743200" indent="0">
              <a:buNone/>
              <a:defRPr sz="1600" b="1" dirty="0"/>
            </a:lvl7pPr>
            <a:lvl8pPr marL="3200400" indent="0">
              <a:buNone/>
              <a:defRPr sz="1600" b="1" dirty="0"/>
            </a:lvl8pPr>
            <a:lvl9pPr marL="3657600" indent="0">
              <a:buNone/>
              <a:defRPr sz="1600" b="1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8" name="Text Placeholder 3"/>
          <p:cNvSpPr>
            <a:spLocks noGrp="1"/>
          </p:cNvSpPr>
          <p:nvPr>
            <p:ph type="body" sz="half" idx="15"/>
          </p:nvPr>
        </p:nvSpPr>
        <p:spPr>
          <a:xfrm>
            <a:off x="913774" y="2943355"/>
            <a:ext cx="3298976" cy="2847845"/>
          </a:xfrm>
          <a:ln>
            <a:headEnd type="none"/>
            <a:tailEnd type="none"/>
          </a:ln>
        </p:spPr>
        <p:txBody>
          <a:bodyPr anchor="t" wrap="square">
            <a:normAutofit/>
          </a:bodyPr>
          <a:lstStyle>
            <a:lvl1pPr marL="0" indent="0" algn="ctr">
              <a:buNone/>
              <a:defRPr sz="1400" dirty="0"/>
            </a:lvl1pPr>
            <a:lvl2pPr marL="457200" indent="0">
              <a:buNone/>
              <a:defRPr sz="1200" dirty="0"/>
            </a:lvl2pPr>
            <a:lvl3pPr marL="914400" indent="0">
              <a:buNone/>
              <a:defRPr sz="1000" dirty="0"/>
            </a:lvl3pPr>
            <a:lvl4pPr marL="1371600" indent="0">
              <a:buNone/>
              <a:defRPr sz="900" dirty="0"/>
            </a:lvl4pPr>
            <a:lvl5pPr marL="1828800" indent="0">
              <a:buNone/>
              <a:defRPr sz="900" dirty="0"/>
            </a:lvl5pPr>
            <a:lvl6pPr marL="2286000" indent="0">
              <a:buNone/>
              <a:defRPr sz="900" dirty="0"/>
            </a:lvl6pPr>
            <a:lvl7pPr marL="2743200" indent="0">
              <a:buNone/>
              <a:defRPr sz="900" dirty="0"/>
            </a:lvl7pPr>
            <a:lvl8pPr marL="3200400" indent="0">
              <a:buNone/>
              <a:defRPr sz="900" dirty="0"/>
            </a:lvl8pPr>
            <a:lvl9pPr marL="3657600" indent="0">
              <a:buNone/>
              <a:defRPr sz="900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9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452389" y="2367093"/>
            <a:ext cx="3291521" cy="576262"/>
          </a:xfrm>
          <a:ln>
            <a:headEnd type="none"/>
            <a:tailEnd type="none"/>
          </a:ln>
        </p:spPr>
        <p:txBody>
          <a:bodyPr anchor="b" wrap="square">
            <a:noAutofit/>
          </a:bodyPr>
          <a:lstStyle>
            <a:lvl1pPr marL="0" indent="0" algn="ctr">
              <a:lnSpc>
                <a:spcPct val="85000"/>
              </a:lnSpc>
              <a:buNone/>
              <a:defRPr sz="2400" b="0" dirty="0">
                <a:solidFill>
                  <a:schemeClr val="tx1"/>
                </a:solidFill>
              </a:defRPr>
            </a:lvl1pPr>
            <a:lvl2pPr marL="457200" indent="0">
              <a:buNone/>
              <a:defRPr sz="2000" b="1" dirty="0"/>
            </a:lvl2pPr>
            <a:lvl3pPr marL="914400" indent="0">
              <a:buNone/>
              <a:defRPr sz="1800" b="1" dirty="0"/>
            </a:lvl3pPr>
            <a:lvl4pPr marL="1371600" indent="0">
              <a:buNone/>
              <a:defRPr sz="1600" b="1" dirty="0"/>
            </a:lvl4pPr>
            <a:lvl5pPr marL="1828800" indent="0">
              <a:buNone/>
              <a:defRPr sz="1600" b="1" dirty="0"/>
            </a:lvl5pPr>
            <a:lvl6pPr marL="2286000" indent="0">
              <a:buNone/>
              <a:defRPr sz="1600" b="1" dirty="0"/>
            </a:lvl6pPr>
            <a:lvl7pPr marL="2743200" indent="0">
              <a:buNone/>
              <a:defRPr sz="1600" b="1" dirty="0"/>
            </a:lvl7pPr>
            <a:lvl8pPr marL="3200400" indent="0">
              <a:buNone/>
              <a:defRPr sz="1600" b="1" dirty="0"/>
            </a:lvl8pPr>
            <a:lvl9pPr marL="3657600" indent="0">
              <a:buNone/>
              <a:defRPr sz="1600" b="1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10" name="Text Placeholder 3"/>
          <p:cNvSpPr>
            <a:spLocks noGrp="1"/>
          </p:cNvSpPr>
          <p:nvPr>
            <p:ph type="body" sz="half" idx="16"/>
          </p:nvPr>
        </p:nvSpPr>
        <p:spPr>
          <a:xfrm>
            <a:off x="4441348" y="2943355"/>
            <a:ext cx="3303351" cy="2847845"/>
          </a:xfrm>
          <a:ln>
            <a:headEnd type="none"/>
            <a:tailEnd type="none"/>
          </a:ln>
        </p:spPr>
        <p:txBody>
          <a:bodyPr anchor="t" wrap="square">
            <a:normAutofit/>
          </a:bodyPr>
          <a:lstStyle>
            <a:lvl1pPr marL="0" indent="0" algn="ctr">
              <a:buNone/>
              <a:defRPr sz="1400" dirty="0"/>
            </a:lvl1pPr>
            <a:lvl2pPr marL="457200" indent="0">
              <a:buNone/>
              <a:defRPr sz="1200" dirty="0"/>
            </a:lvl2pPr>
            <a:lvl3pPr marL="914400" indent="0">
              <a:buNone/>
              <a:defRPr sz="1000" dirty="0"/>
            </a:lvl3pPr>
            <a:lvl4pPr marL="1371600" indent="0">
              <a:buNone/>
              <a:defRPr sz="900" dirty="0"/>
            </a:lvl4pPr>
            <a:lvl5pPr marL="1828800" indent="0">
              <a:buNone/>
              <a:defRPr sz="900" dirty="0"/>
            </a:lvl5pPr>
            <a:lvl6pPr marL="2286000" indent="0">
              <a:buNone/>
              <a:defRPr sz="900" dirty="0"/>
            </a:lvl6pPr>
            <a:lvl7pPr marL="2743200" indent="0">
              <a:buNone/>
              <a:defRPr sz="900" dirty="0"/>
            </a:lvl7pPr>
            <a:lvl8pPr marL="3200400" indent="0">
              <a:buNone/>
              <a:defRPr sz="900" dirty="0"/>
            </a:lvl8pPr>
            <a:lvl9pPr marL="3657600" indent="0">
              <a:buNone/>
              <a:defRPr sz="900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11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973298" y="2367093"/>
            <a:ext cx="3304928" cy="576262"/>
          </a:xfrm>
          <a:ln>
            <a:headEnd type="none"/>
            <a:tailEnd type="none"/>
          </a:ln>
        </p:spPr>
        <p:txBody>
          <a:bodyPr anchor="b" wrap="square">
            <a:noAutofit/>
          </a:bodyPr>
          <a:lstStyle>
            <a:lvl1pPr marL="0" indent="0" algn="ctr">
              <a:lnSpc>
                <a:spcPct val="85000"/>
              </a:lnSpc>
              <a:buNone/>
              <a:defRPr sz="2400" b="0" dirty="0">
                <a:solidFill>
                  <a:schemeClr val="tx1"/>
                </a:solidFill>
              </a:defRPr>
            </a:lvl1pPr>
            <a:lvl2pPr marL="457200" indent="0">
              <a:buNone/>
              <a:defRPr sz="2000" b="1" dirty="0"/>
            </a:lvl2pPr>
            <a:lvl3pPr marL="914400" indent="0">
              <a:buNone/>
              <a:defRPr sz="1800" b="1" dirty="0"/>
            </a:lvl3pPr>
            <a:lvl4pPr marL="1371600" indent="0">
              <a:buNone/>
              <a:defRPr sz="1600" b="1" dirty="0"/>
            </a:lvl4pPr>
            <a:lvl5pPr marL="1828800" indent="0">
              <a:buNone/>
              <a:defRPr sz="1600" b="1" dirty="0"/>
            </a:lvl5pPr>
            <a:lvl6pPr marL="2286000" indent="0">
              <a:buNone/>
              <a:defRPr sz="1600" b="1" dirty="0"/>
            </a:lvl6pPr>
            <a:lvl7pPr marL="2743200" indent="0">
              <a:buNone/>
              <a:defRPr sz="1600" b="1" dirty="0"/>
            </a:lvl7pPr>
            <a:lvl8pPr marL="3200400" indent="0">
              <a:buNone/>
              <a:defRPr sz="1600" b="1" dirty="0"/>
            </a:lvl8pPr>
            <a:lvl9pPr marL="3657600" indent="0">
              <a:buNone/>
              <a:defRPr sz="1600" b="1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7"/>
          </p:nvPr>
        </p:nvSpPr>
        <p:spPr>
          <a:xfrm>
            <a:off x="7973298" y="2943355"/>
            <a:ext cx="3304928" cy="2847845"/>
          </a:xfrm>
          <a:ln>
            <a:headEnd type="none"/>
            <a:tailEnd type="none"/>
          </a:ln>
        </p:spPr>
        <p:txBody>
          <a:bodyPr anchor="t" wrap="square">
            <a:normAutofit/>
          </a:bodyPr>
          <a:lstStyle>
            <a:lvl1pPr marL="0" indent="0" algn="ctr">
              <a:buNone/>
              <a:defRPr sz="1400" dirty="0"/>
            </a:lvl1pPr>
            <a:lvl2pPr marL="457200" indent="0">
              <a:buNone/>
              <a:defRPr sz="1200" dirty="0"/>
            </a:lvl2pPr>
            <a:lvl3pPr marL="914400" indent="0">
              <a:buNone/>
              <a:defRPr sz="1000" dirty="0"/>
            </a:lvl3pPr>
            <a:lvl4pPr marL="1371600" indent="0">
              <a:buNone/>
              <a:defRPr sz="900" dirty="0"/>
            </a:lvl4pPr>
            <a:lvl5pPr marL="1828800" indent="0">
              <a:buNone/>
              <a:defRPr sz="900" dirty="0"/>
            </a:lvl5pPr>
            <a:lvl6pPr marL="2286000" indent="0">
              <a:buNone/>
              <a:defRPr sz="900" dirty="0"/>
            </a:lvl6pPr>
            <a:lvl7pPr marL="2743200" indent="0">
              <a:buNone/>
              <a:defRPr sz="900" dirty="0"/>
            </a:lvl7pPr>
            <a:lvl8pPr marL="3200400" indent="0">
              <a:buNone/>
              <a:defRPr sz="900" dirty="0"/>
            </a:lvl8pPr>
            <a:lvl9pPr marL="3657600" indent="0">
              <a:buNone/>
              <a:defRPr sz="900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3 Picture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" name="Picture 15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30" name="Title 1"/>
          <p:cNvSpPr>
            <a:spLocks noGrp="1"/>
          </p:cNvSpPr>
          <p:nvPr>
            <p:ph type="title"/>
          </p:nvPr>
        </p:nvSpPr>
        <p:spPr>
          <a:xfrm>
            <a:off x="913774" y="610772"/>
            <a:ext cx="10364452" cy="1603922"/>
          </a:xfrm>
          <a:ln>
            <a:headEnd type="none"/>
            <a:tailEnd type="none"/>
          </a:ln>
        </p:spPr>
        <p:txBody>
          <a:bodyPr wrap="square"/>
          <a:lstStyle/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19" name="Text Placeholder 2"/>
          <p:cNvSpPr>
            <a:spLocks noGrp="1"/>
          </p:cNvSpPr>
          <p:nvPr>
            <p:ph type="body" idx="1"/>
          </p:nvPr>
        </p:nvSpPr>
        <p:spPr>
          <a:xfrm>
            <a:off x="913774" y="4204820"/>
            <a:ext cx="3296409" cy="576262"/>
          </a:xfrm>
          <a:ln>
            <a:headEnd type="none"/>
            <a:tailEnd type="none"/>
          </a:ln>
        </p:spPr>
        <p:txBody>
          <a:bodyPr anchor="b" wrap="square">
            <a:noAutofit/>
          </a:bodyPr>
          <a:lstStyle>
            <a:lvl1pPr marL="0" indent="0" algn="ctr">
              <a:lnSpc>
                <a:spcPct val="85000"/>
              </a:lnSpc>
              <a:buNone/>
              <a:defRPr sz="2200" b="0" dirty="0">
                <a:solidFill>
                  <a:schemeClr val="tx1"/>
                </a:solidFill>
              </a:defRPr>
            </a:lvl1pPr>
            <a:lvl2pPr marL="457200" indent="0">
              <a:buNone/>
              <a:defRPr sz="2000" b="1" dirty="0"/>
            </a:lvl2pPr>
            <a:lvl3pPr marL="914400" indent="0">
              <a:buNone/>
              <a:defRPr sz="1800" b="1" dirty="0"/>
            </a:lvl3pPr>
            <a:lvl4pPr marL="1371600" indent="0">
              <a:buNone/>
              <a:defRPr sz="1600" b="1" dirty="0"/>
            </a:lvl4pPr>
            <a:lvl5pPr marL="1828800" indent="0">
              <a:buNone/>
              <a:defRPr sz="1600" b="1" dirty="0"/>
            </a:lvl5pPr>
            <a:lvl6pPr marL="2286000" indent="0">
              <a:buNone/>
              <a:defRPr sz="1600" b="1" dirty="0"/>
            </a:lvl6pPr>
            <a:lvl7pPr marL="2743200" indent="0">
              <a:buNone/>
              <a:defRPr sz="1600" b="1" dirty="0"/>
            </a:lvl7pPr>
            <a:lvl8pPr marL="3200400" indent="0">
              <a:buNone/>
              <a:defRPr sz="1600" b="1" dirty="0"/>
            </a:lvl8pPr>
            <a:lvl9pPr marL="3657600" indent="0">
              <a:buNone/>
              <a:defRPr sz="1600" b="1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20" name="Picture Placeholder 2"/>
          <p:cNvSpPr>
            <a:spLocks noChangeAspect="1" noGrp="1"/>
          </p:cNvSpPr>
          <p:nvPr>
            <p:ph type="pic" idx="15"/>
          </p:nvPr>
        </p:nvSpPr>
        <p:spPr>
          <a:xfrm>
            <a:off x="913774" y="2367093"/>
            <a:ext cx="3296409" cy="1524000"/>
          </a:xfrm>
          <a:prstGeom prst="roundRect">
            <a:avLst>
              <a:gd name="adj" fmla="val 9363"/>
            </a:avLst>
          </a:prstGeom>
          <a:noFill/>
          <a:ln w="82550" cap="sq">
            <a:solidFill>
              <a:srgbClr val="EAEAEA"/>
            </a:solidFill>
            <a:miter/>
            <a:headEnd type="none"/>
            <a:tailEnd type="none"/>
          </a:ln>
          <a:effectLst/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  <p:txBody>
          <a:bodyPr anchor="t" wrap="square">
            <a:normAutofit/>
          </a:bodyPr>
          <a:lstStyle>
            <a:lvl1pPr marL="0" indent="0" algn="ctr">
              <a:buNone/>
              <a:defRPr sz="1600" dirty="0"/>
            </a:lvl1pPr>
            <a:lvl2pPr marL="457200" indent="0">
              <a:buNone/>
              <a:defRPr sz="1600" dirty="0"/>
            </a:lvl2pPr>
            <a:lvl3pPr marL="914400" indent="0">
              <a:buNone/>
              <a:defRPr sz="1600" dirty="0"/>
            </a:lvl3pPr>
            <a:lvl4pPr marL="1371600" indent="0">
              <a:buNone/>
              <a:defRPr sz="1600" dirty="0"/>
            </a:lvl4pPr>
            <a:lvl5pPr marL="1828800" indent="0">
              <a:buNone/>
              <a:defRPr sz="1600" dirty="0"/>
            </a:lvl5pPr>
            <a:lvl6pPr marL="2286000" indent="0">
              <a:buNone/>
              <a:defRPr sz="1600" dirty="0"/>
            </a:lvl6pPr>
            <a:lvl7pPr marL="2743200" indent="0">
              <a:buNone/>
              <a:defRPr sz="1600" dirty="0"/>
            </a:lvl7pPr>
            <a:lvl8pPr marL="3200400" indent="0">
              <a:buNone/>
              <a:defRPr sz="1600" dirty="0"/>
            </a:lvl8pPr>
            <a:lvl9pPr marL="3657600" indent="0">
              <a:buNone/>
              <a:defRPr sz="1600" dirty="0"/>
            </a:lvl9pPr>
          </a:lstStyle>
          <a:p>
            <a:pPr/>
            <a:r>
              <a:rPr lang="en-US" dirty="0"/>
              <a:t>Click icon to add picture</a:t>
            </a:r>
            <a:endParaRPr lang="en-US" dirty="0"/>
          </a:p>
        </p:txBody>
      </p:sp>
      <p:sp>
        <p:nvSpPr>
          <p:cNvPr id="21" name="Text Placeholder 3"/>
          <p:cNvSpPr>
            <a:spLocks noGrp="1"/>
          </p:cNvSpPr>
          <p:nvPr>
            <p:ph type="body" sz="half" idx="18"/>
          </p:nvPr>
        </p:nvSpPr>
        <p:spPr>
          <a:xfrm>
            <a:off x="913774" y="4781082"/>
            <a:ext cx="3296409" cy="1010118"/>
          </a:xfrm>
          <a:ln>
            <a:headEnd type="none"/>
            <a:tailEnd type="none"/>
          </a:ln>
        </p:spPr>
        <p:txBody>
          <a:bodyPr anchor="t" wrap="square">
            <a:normAutofit/>
          </a:bodyPr>
          <a:lstStyle>
            <a:lvl1pPr marL="0" indent="0" algn="ctr">
              <a:buNone/>
              <a:defRPr sz="1400" dirty="0"/>
            </a:lvl1pPr>
            <a:lvl2pPr marL="457200" indent="0">
              <a:buNone/>
              <a:defRPr sz="1200" dirty="0"/>
            </a:lvl2pPr>
            <a:lvl3pPr marL="914400" indent="0">
              <a:buNone/>
              <a:defRPr sz="1000" dirty="0"/>
            </a:lvl3pPr>
            <a:lvl4pPr marL="1371600" indent="0">
              <a:buNone/>
              <a:defRPr sz="900" dirty="0"/>
            </a:lvl4pPr>
            <a:lvl5pPr marL="1828800" indent="0">
              <a:buNone/>
              <a:defRPr sz="900" dirty="0"/>
            </a:lvl5pPr>
            <a:lvl6pPr marL="2286000" indent="0">
              <a:buNone/>
              <a:defRPr sz="900" dirty="0"/>
            </a:lvl6pPr>
            <a:lvl7pPr marL="2743200" indent="0">
              <a:buNone/>
              <a:defRPr sz="900" dirty="0"/>
            </a:lvl7pPr>
            <a:lvl8pPr marL="3200400" indent="0">
              <a:buNone/>
              <a:defRPr sz="900" dirty="0"/>
            </a:lvl8pPr>
            <a:lvl9pPr marL="3657600" indent="0">
              <a:buNone/>
              <a:defRPr sz="900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22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442759" y="4204820"/>
            <a:ext cx="3301828" cy="576262"/>
          </a:xfrm>
          <a:ln>
            <a:headEnd type="none"/>
            <a:tailEnd type="none"/>
          </a:ln>
        </p:spPr>
        <p:txBody>
          <a:bodyPr anchor="b" wrap="square">
            <a:noAutofit/>
          </a:bodyPr>
          <a:lstStyle>
            <a:lvl1pPr marL="0" indent="0" algn="ctr">
              <a:lnSpc>
                <a:spcPct val="85000"/>
              </a:lnSpc>
              <a:buNone/>
              <a:defRPr sz="2200" b="0" dirty="0">
                <a:solidFill>
                  <a:schemeClr val="tx1"/>
                </a:solidFill>
              </a:defRPr>
            </a:lvl1pPr>
            <a:lvl2pPr marL="457200" indent="0">
              <a:buNone/>
              <a:defRPr sz="2000" b="1" dirty="0"/>
            </a:lvl2pPr>
            <a:lvl3pPr marL="914400" indent="0">
              <a:buNone/>
              <a:defRPr sz="1800" b="1" dirty="0"/>
            </a:lvl3pPr>
            <a:lvl4pPr marL="1371600" indent="0">
              <a:buNone/>
              <a:defRPr sz="1600" b="1" dirty="0"/>
            </a:lvl4pPr>
            <a:lvl5pPr marL="1828800" indent="0">
              <a:buNone/>
              <a:defRPr sz="1600" b="1" dirty="0"/>
            </a:lvl5pPr>
            <a:lvl6pPr marL="2286000" indent="0">
              <a:buNone/>
              <a:defRPr sz="1600" b="1" dirty="0"/>
            </a:lvl6pPr>
            <a:lvl7pPr marL="2743200" indent="0">
              <a:buNone/>
              <a:defRPr sz="1600" b="1" dirty="0"/>
            </a:lvl7pPr>
            <a:lvl8pPr marL="3200400" indent="0">
              <a:buNone/>
              <a:defRPr sz="1600" b="1" dirty="0"/>
            </a:lvl8pPr>
            <a:lvl9pPr marL="3657600" indent="0">
              <a:buNone/>
              <a:defRPr sz="1600" b="1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23" name="Picture Placeholder 2"/>
          <p:cNvSpPr>
            <a:spLocks noChangeAspect="1" noGrp="1"/>
          </p:cNvSpPr>
          <p:nvPr>
            <p:ph type="pic" idx="21"/>
          </p:nvPr>
        </p:nvSpPr>
        <p:spPr>
          <a:xfrm>
            <a:off x="4441348" y="2367093"/>
            <a:ext cx="3303352" cy="1524000"/>
          </a:xfrm>
          <a:prstGeom prst="roundRect">
            <a:avLst>
              <a:gd name="adj" fmla="val 8841"/>
            </a:avLst>
          </a:prstGeom>
          <a:noFill/>
          <a:ln w="82550" cap="sq">
            <a:solidFill>
              <a:srgbClr val="EAEAEA"/>
            </a:solidFill>
            <a:miter/>
            <a:headEnd type="none"/>
            <a:tailEnd type="none"/>
          </a:ln>
          <a:effectLst/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  <p:txBody>
          <a:bodyPr anchor="t" wrap="square">
            <a:normAutofit/>
          </a:bodyPr>
          <a:lstStyle>
            <a:lvl1pPr marL="0" indent="0" algn="ctr">
              <a:buNone/>
              <a:defRPr sz="1600" dirty="0"/>
            </a:lvl1pPr>
            <a:lvl2pPr marL="457200" indent="0">
              <a:buNone/>
              <a:defRPr sz="1600" dirty="0"/>
            </a:lvl2pPr>
            <a:lvl3pPr marL="914400" indent="0">
              <a:buNone/>
              <a:defRPr sz="1600" dirty="0"/>
            </a:lvl3pPr>
            <a:lvl4pPr marL="1371600" indent="0">
              <a:buNone/>
              <a:defRPr sz="1600" dirty="0"/>
            </a:lvl4pPr>
            <a:lvl5pPr marL="1828800" indent="0">
              <a:buNone/>
              <a:defRPr sz="1600" dirty="0"/>
            </a:lvl5pPr>
            <a:lvl6pPr marL="2286000" indent="0">
              <a:buNone/>
              <a:defRPr sz="1600" dirty="0"/>
            </a:lvl6pPr>
            <a:lvl7pPr marL="2743200" indent="0">
              <a:buNone/>
              <a:defRPr sz="1600" dirty="0"/>
            </a:lvl7pPr>
            <a:lvl8pPr marL="3200400" indent="0">
              <a:buNone/>
              <a:defRPr sz="1600" dirty="0"/>
            </a:lvl8pPr>
            <a:lvl9pPr marL="3657600" indent="0">
              <a:buNone/>
              <a:defRPr sz="1600" dirty="0"/>
            </a:lvl9pPr>
          </a:lstStyle>
          <a:p>
            <a:pPr/>
            <a:r>
              <a:rPr lang="en-US" dirty="0"/>
              <a:t>Click icon to add picture</a:t>
            </a:r>
            <a:endParaRPr lang="en-US" dirty="0"/>
          </a:p>
        </p:txBody>
      </p:sp>
      <p:sp>
        <p:nvSpPr>
          <p:cNvPr id="24" name="Text Placeholder 3"/>
          <p:cNvSpPr>
            <a:spLocks noGrp="1"/>
          </p:cNvSpPr>
          <p:nvPr>
            <p:ph type="body" sz="half" idx="19"/>
          </p:nvPr>
        </p:nvSpPr>
        <p:spPr>
          <a:xfrm>
            <a:off x="4441348" y="4781080"/>
            <a:ext cx="3303352" cy="1010119"/>
          </a:xfrm>
          <a:ln>
            <a:headEnd type="none"/>
            <a:tailEnd type="none"/>
          </a:ln>
        </p:spPr>
        <p:txBody>
          <a:bodyPr anchor="t" wrap="square">
            <a:normAutofit/>
          </a:bodyPr>
          <a:lstStyle>
            <a:lvl1pPr marL="0" indent="0" algn="ctr">
              <a:buNone/>
              <a:defRPr sz="1400" dirty="0"/>
            </a:lvl1pPr>
            <a:lvl2pPr marL="457200" indent="0">
              <a:buNone/>
              <a:defRPr sz="1200" dirty="0"/>
            </a:lvl2pPr>
            <a:lvl3pPr marL="914400" indent="0">
              <a:buNone/>
              <a:defRPr sz="1000" dirty="0"/>
            </a:lvl3pPr>
            <a:lvl4pPr marL="1371600" indent="0">
              <a:buNone/>
              <a:defRPr sz="900" dirty="0"/>
            </a:lvl4pPr>
            <a:lvl5pPr marL="1828800" indent="0">
              <a:buNone/>
              <a:defRPr sz="900" dirty="0"/>
            </a:lvl5pPr>
            <a:lvl6pPr marL="2286000" indent="0">
              <a:buNone/>
              <a:defRPr sz="900" dirty="0"/>
            </a:lvl6pPr>
            <a:lvl7pPr marL="2743200" indent="0">
              <a:buNone/>
              <a:defRPr sz="900" dirty="0"/>
            </a:lvl7pPr>
            <a:lvl8pPr marL="3200400" indent="0">
              <a:buNone/>
              <a:defRPr sz="900" dirty="0"/>
            </a:lvl8pPr>
            <a:lvl9pPr marL="3657600" indent="0">
              <a:buNone/>
              <a:defRPr sz="900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25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973298" y="4204820"/>
            <a:ext cx="3300681" cy="576262"/>
          </a:xfrm>
          <a:ln>
            <a:headEnd type="none"/>
            <a:tailEnd type="none"/>
          </a:ln>
        </p:spPr>
        <p:txBody>
          <a:bodyPr anchor="b" wrap="square">
            <a:noAutofit/>
          </a:bodyPr>
          <a:lstStyle>
            <a:lvl1pPr marL="0" indent="0" algn="ctr">
              <a:lnSpc>
                <a:spcPct val="85000"/>
              </a:lnSpc>
              <a:buNone/>
              <a:defRPr sz="2200" b="0" dirty="0">
                <a:solidFill>
                  <a:schemeClr val="tx1"/>
                </a:solidFill>
              </a:defRPr>
            </a:lvl1pPr>
            <a:lvl2pPr marL="457200" indent="0">
              <a:buNone/>
              <a:defRPr sz="2000" b="1" dirty="0"/>
            </a:lvl2pPr>
            <a:lvl3pPr marL="914400" indent="0">
              <a:buNone/>
              <a:defRPr sz="1800" b="1" dirty="0"/>
            </a:lvl3pPr>
            <a:lvl4pPr marL="1371600" indent="0">
              <a:buNone/>
              <a:defRPr sz="1600" b="1" dirty="0"/>
            </a:lvl4pPr>
            <a:lvl5pPr marL="1828800" indent="0">
              <a:buNone/>
              <a:defRPr sz="1600" b="1" dirty="0"/>
            </a:lvl5pPr>
            <a:lvl6pPr marL="2286000" indent="0">
              <a:buNone/>
              <a:defRPr sz="1600" b="1" dirty="0"/>
            </a:lvl6pPr>
            <a:lvl7pPr marL="2743200" indent="0">
              <a:buNone/>
              <a:defRPr sz="1600" b="1" dirty="0"/>
            </a:lvl7pPr>
            <a:lvl8pPr marL="3200400" indent="0">
              <a:buNone/>
              <a:defRPr sz="1600" b="1" dirty="0"/>
            </a:lvl8pPr>
            <a:lvl9pPr marL="3657600" indent="0">
              <a:buNone/>
              <a:defRPr sz="1600" b="1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26" name="Picture Placeholder 2"/>
          <p:cNvSpPr>
            <a:spLocks noChangeAspect="1" noGrp="1"/>
          </p:cNvSpPr>
          <p:nvPr>
            <p:ph type="pic" idx="22"/>
          </p:nvPr>
        </p:nvSpPr>
        <p:spPr>
          <a:xfrm>
            <a:off x="7973298" y="2367093"/>
            <a:ext cx="3304928" cy="1524000"/>
          </a:xfrm>
          <a:prstGeom prst="roundRect">
            <a:avLst>
              <a:gd name="adj" fmla="val 8841"/>
            </a:avLst>
          </a:prstGeom>
          <a:noFill/>
          <a:ln w="82550" cap="sq">
            <a:solidFill>
              <a:srgbClr val="EAEAEA"/>
            </a:solidFill>
            <a:miter/>
            <a:headEnd type="none"/>
            <a:tailEnd type="none"/>
          </a:ln>
          <a:effectLst/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  <p:txBody>
          <a:bodyPr anchor="t" wrap="square">
            <a:normAutofit/>
          </a:bodyPr>
          <a:lstStyle>
            <a:lvl1pPr marL="0" indent="0" algn="ctr">
              <a:buNone/>
              <a:defRPr sz="1600" dirty="0"/>
            </a:lvl1pPr>
            <a:lvl2pPr marL="457200" indent="0">
              <a:buNone/>
              <a:defRPr sz="1600" dirty="0"/>
            </a:lvl2pPr>
            <a:lvl3pPr marL="914400" indent="0">
              <a:buNone/>
              <a:defRPr sz="1600" dirty="0"/>
            </a:lvl3pPr>
            <a:lvl4pPr marL="1371600" indent="0">
              <a:buNone/>
              <a:defRPr sz="1600" dirty="0"/>
            </a:lvl4pPr>
            <a:lvl5pPr marL="1828800" indent="0">
              <a:buNone/>
              <a:defRPr sz="1600" dirty="0"/>
            </a:lvl5pPr>
            <a:lvl6pPr marL="2286000" indent="0">
              <a:buNone/>
              <a:defRPr sz="1600" dirty="0"/>
            </a:lvl6pPr>
            <a:lvl7pPr marL="2743200" indent="0">
              <a:buNone/>
              <a:defRPr sz="1600" dirty="0"/>
            </a:lvl7pPr>
            <a:lvl8pPr marL="3200400" indent="0">
              <a:buNone/>
              <a:defRPr sz="1600" dirty="0"/>
            </a:lvl8pPr>
            <a:lvl9pPr marL="3657600" indent="0">
              <a:buNone/>
              <a:defRPr sz="1600" dirty="0"/>
            </a:lvl9pPr>
          </a:lstStyle>
          <a:p>
            <a:pPr/>
            <a:r>
              <a:rPr lang="en-US" dirty="0"/>
              <a:t>Click icon to add picture</a:t>
            </a:r>
            <a:endParaRPr lang="en-US" dirty="0"/>
          </a:p>
        </p:txBody>
      </p:sp>
      <p:sp>
        <p:nvSpPr>
          <p:cNvPr id="27" name="Text Placeholder 3"/>
          <p:cNvSpPr>
            <a:spLocks noGrp="1"/>
          </p:cNvSpPr>
          <p:nvPr>
            <p:ph type="body" sz="half" idx="20"/>
          </p:nvPr>
        </p:nvSpPr>
        <p:spPr>
          <a:xfrm>
            <a:off x="7973173" y="4781078"/>
            <a:ext cx="3305053" cy="1010121"/>
          </a:xfrm>
          <a:ln>
            <a:headEnd type="none"/>
            <a:tailEnd type="none"/>
          </a:ln>
        </p:spPr>
        <p:txBody>
          <a:bodyPr anchor="t" wrap="square">
            <a:normAutofit/>
          </a:bodyPr>
          <a:lstStyle>
            <a:lvl1pPr marL="0" indent="0" algn="ctr">
              <a:buNone/>
              <a:defRPr sz="1400" dirty="0"/>
            </a:lvl1pPr>
            <a:lvl2pPr marL="457200" indent="0">
              <a:buNone/>
              <a:defRPr sz="1200" dirty="0"/>
            </a:lvl2pPr>
            <a:lvl3pPr marL="914400" indent="0">
              <a:buNone/>
              <a:defRPr sz="1000" dirty="0"/>
            </a:lvl3pPr>
            <a:lvl4pPr marL="1371600" indent="0">
              <a:buNone/>
              <a:defRPr sz="900" dirty="0"/>
            </a:lvl4pPr>
            <a:lvl5pPr marL="1828800" indent="0">
              <a:buNone/>
              <a:defRPr sz="900" dirty="0"/>
            </a:lvl5pPr>
            <a:lvl6pPr marL="2286000" indent="0">
              <a:buNone/>
              <a:defRPr sz="900" dirty="0"/>
            </a:lvl6pPr>
            <a:lvl7pPr marL="2743200" indent="0">
              <a:buNone/>
              <a:defRPr sz="900" dirty="0"/>
            </a:lvl7pPr>
            <a:lvl8pPr marL="3200400" indent="0">
              <a:buNone/>
              <a:defRPr sz="900" dirty="0"/>
            </a:lvl8pPr>
            <a:lvl9pPr marL="3657600" indent="0">
              <a:buNone/>
              <a:defRPr sz="900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11" name="Vertical Text Placeholder 2"/>
          <p:cNvSpPr>
            <a:spLocks noGrp="1"/>
          </p:cNvSpPr>
          <p:nvPr>
            <p:ph type="body" orient="vert" sz="quarter" idx="13"/>
          </p:nvPr>
        </p:nvSpPr>
        <p:spPr>
          <a:xfrm>
            <a:off x="913775" y="2367093"/>
            <a:ext cx="10364452" cy="3424107"/>
          </a:xfrm>
          <a:ln>
            <a:headEnd type="none"/>
            <a:tailEnd type="none"/>
          </a:ln>
        </p:spPr>
        <p:txBody>
          <a:bodyPr vert="eaVert" wrap="square"/>
          <a:lstStyle/>
          <a:p>
            <a:pPr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609601"/>
            <a:ext cx="2553326" cy="5181599"/>
          </a:xfrm>
          <a:ln>
            <a:headEnd type="none"/>
            <a:tailEnd type="none"/>
          </a:ln>
        </p:spPr>
        <p:txBody>
          <a:bodyPr vert="eaVert" wrap="square"/>
          <a:lstStyle>
            <a:lvl1pPr algn="l"/>
          </a:lstStyle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8" name="Vertical Text Placeholder 2"/>
          <p:cNvSpPr>
            <a:spLocks noGrp="1"/>
          </p:cNvSpPr>
          <p:nvPr>
            <p:ph type="body" orient="vert" sz="quarter" idx="13"/>
          </p:nvPr>
        </p:nvSpPr>
        <p:spPr>
          <a:xfrm>
            <a:off x="913775" y="609601"/>
            <a:ext cx="7658724" cy="5181599"/>
          </a:xfrm>
          <a:ln>
            <a:headEnd type="none"/>
            <a:tailEnd type="none"/>
          </a:ln>
        </p:spPr>
        <p:txBody>
          <a:bodyPr vert="eaVert" wrap="square"/>
          <a:lstStyle/>
          <a:p>
            <a:pPr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Masters/_rels/slideMaster1.xml.rels>&#65279;<?xml version="1.0" encoding="utf-8" standalone="yes"?><Relationships xmlns="http://schemas.openxmlformats.org/package/2006/relationships"><Relationship Id="rId8" Type="http://schemas.openxmlformats.org/officeDocument/2006/relationships/slideLayout" Target="../slideLayouts/slideLayout8.xml" /><Relationship Id="rId13" Type="http://schemas.openxmlformats.org/officeDocument/2006/relationships/slideLayout" Target="../slideLayouts/slideLayout13.xml" /><Relationship Id="rId18" Type="http://schemas.openxmlformats.org/officeDocument/2006/relationships/theme" Target="../theme/theme1.xml" /><Relationship Id="rId3" Type="http://schemas.openxmlformats.org/officeDocument/2006/relationships/slideLayout" Target="../slideLayouts/slideLayout3.xml" /><Relationship Id="rId7" Type="http://schemas.openxmlformats.org/officeDocument/2006/relationships/slideLayout" Target="../slideLayouts/slideLayout7.xml" /><Relationship Id="rId12" Type="http://schemas.openxmlformats.org/officeDocument/2006/relationships/slideLayout" Target="../slideLayouts/slideLayout12.xml" /><Relationship Id="rId17" Type="http://schemas.openxmlformats.org/officeDocument/2006/relationships/slideLayout" Target="../slideLayouts/slideLayout17.xml" /><Relationship Id="rId2" Type="http://schemas.openxmlformats.org/officeDocument/2006/relationships/slideLayout" Target="../slideLayouts/slideLayout2.xml" /><Relationship Id="rId16" Type="http://schemas.openxmlformats.org/officeDocument/2006/relationships/slideLayout" Target="../slideLayouts/slideLayout16.xml" /><Relationship Id="rId1" Type="http://schemas.openxmlformats.org/officeDocument/2006/relationships/slideLayout" Target="../slideLayouts/slideLayout1.xml" /><Relationship Id="rId6" Type="http://schemas.openxmlformats.org/officeDocument/2006/relationships/slideLayout" Target="../slideLayouts/slideLayout6.xml" /><Relationship Id="rId11" Type="http://schemas.openxmlformats.org/officeDocument/2006/relationships/slideLayout" Target="../slideLayouts/slideLayout11.xml" /><Relationship Id="rId5" Type="http://schemas.openxmlformats.org/officeDocument/2006/relationships/slideLayout" Target="../slideLayouts/slideLayout5.xml" /><Relationship Id="rId15" Type="http://schemas.openxmlformats.org/officeDocument/2006/relationships/slideLayout" Target="../slideLayouts/slideLayout15.xml" /><Relationship Id="rId10" Type="http://schemas.openxmlformats.org/officeDocument/2006/relationships/slideLayout" Target="../slideLayouts/slideLayout10.xml" /><Relationship Id="rId19" Type="http://schemas.openxmlformats.org/officeDocument/2006/relationships/image" Target="../media/image1.png" /><Relationship Id="rId4" Type="http://schemas.openxmlformats.org/officeDocument/2006/relationships/slideLayout" Target="../slideLayouts/slideLayout4.xml" /><Relationship Id="rId9" Type="http://schemas.openxmlformats.org/officeDocument/2006/relationships/slideLayout" Target="../slideLayouts/slideLayout9.xml" /><Relationship Id="rId14" Type="http://schemas.openxmlformats.org/officeDocument/2006/relationships/slideLayout" Target="../slideLayouts/slideLayout14.xml" 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\\DROBO-FS\QuickDrops\JB\PPTX NG\Droplets\LightingOverlay.png"/>
          <p:cNvPicPr>
            <a:picLocks noChangeAspect="1"/>
          </p:cNvPicPr>
          <p:nvPr/>
        </p:nvPicPr>
        <p:blipFill>
          <a:blip r:embed="rId19">
            <a:lum/>
          </a:blip>
          <a:srcRect/>
          <a:stretch>
            <a:fillRect/>
          </a:stretch>
        </p:blipFill>
        <p:spPr bwMode="auto">
          <a:xfrm>
            <a:off x="0" y="-1"/>
            <a:ext cx="12192003" cy="6858001"/>
          </a:xfrm>
          <a:prstGeom prst="rect">
            <a:avLst/>
          </a:prstGeom>
          <a:noFill/>
          <a:ln>
            <a:headEnd type="none"/>
            <a:tailEnd type="none"/>
          </a:ln>
        </p:spPr>
      </p:pic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10364451" cy="1596177"/>
          </a:xfrm>
          <a:prstGeom prst="rect">
            <a:avLst/>
          </a:prstGeom>
          <a:ln>
            <a:headEnd type="none"/>
            <a:tailEnd type="none"/>
          </a:ln>
        </p:spPr>
        <p:txBody>
          <a:bodyPr lIns="91440" tIns="45720" rIns="91440" bIns="45720" anchor="ctr" wrap="square">
            <a:normAutofit/>
          </a:bodyPr>
          <a:lstStyle/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13775" y="2367093"/>
            <a:ext cx="10364452" cy="3424107"/>
          </a:xfrm>
          <a:prstGeom prst="rect">
            <a:avLst/>
          </a:prstGeom>
          <a:ln>
            <a:headEnd type="none"/>
            <a:tailEnd type="none"/>
          </a:ln>
        </p:spPr>
        <p:txBody>
          <a:bodyPr lIns="91440" tIns="45720" rIns="91440" bIns="45720" wrap="square">
            <a:normAutofit/>
          </a:bodyPr>
          <a:lstStyle/>
          <a:p>
            <a:pPr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678737" y="5883275"/>
            <a:ext cx="2743200" cy="365125"/>
          </a:xfrm>
          <a:prstGeom prst="rect">
            <a:avLst/>
          </a:prstGeom>
          <a:ln>
            <a:headEnd type="none"/>
            <a:tailEnd type="none"/>
          </a:ln>
        </p:spPr>
        <p:txBody>
          <a:bodyPr lIns="91440" tIns="45720" rIns="91440" bIns="45720" anchor="ctr" wrap="square"/>
          <a:lstStyle>
            <a:lvl1pPr algn="r">
              <a:defRPr sz="1000" dirty="0">
                <a:solidFill>
                  <a:schemeClr val="tx1"/>
                </a:solidFill>
              </a:defRPr>
            </a:lvl1pPr>
          </a:lstStyle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913774" y="5883275"/>
            <a:ext cx="6672887" cy="365125"/>
          </a:xfrm>
          <a:prstGeom prst="rect">
            <a:avLst/>
          </a:prstGeom>
          <a:ln>
            <a:headEnd type="none"/>
            <a:tailEnd type="none"/>
          </a:ln>
        </p:spPr>
        <p:txBody>
          <a:bodyPr lIns="91440" tIns="45720" rIns="91440" bIns="45720" anchor="ctr" wrap="square"/>
          <a:lstStyle>
            <a:lvl1pPr algn="l">
              <a:defRPr sz="1000" dirty="0">
                <a:solidFill>
                  <a:schemeClr val="tx1"/>
                </a:solidFill>
              </a:defRPr>
            </a:lvl1pPr>
          </a:lstStyle>
          <a:p>
            <a:pPr/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514011" y="5883275"/>
            <a:ext cx="764215" cy="365125"/>
          </a:xfrm>
          <a:prstGeom prst="rect">
            <a:avLst/>
          </a:prstGeom>
          <a:ln>
            <a:headEnd type="none"/>
            <a:tailEnd type="none"/>
          </a:ln>
        </p:spPr>
        <p:txBody>
          <a:bodyPr lIns="91440" tIns="45720" rIns="91440" bIns="45720" anchor="ctr" wrap="square"/>
          <a:lstStyle>
            <a:lvl1pPr algn="r">
              <a:defRPr sz="1000" dirty="0">
                <a:solidFill>
                  <a:schemeClr val="tx1"/>
                </a:solidFill>
              </a:defRPr>
            </a:lvl1pPr>
          </a:lstStyle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  <p:sp>
        <p:nvSpPr>
          <p:cNvPr id="1027" name="SyncfusionLicense"/>
          <p:cNvSpPr txBox="1">
            <a:spLocks noChangeArrowheads="1"/>
          </p:cNvSpPr>
          <p:nvPr/>
        </p:nvSpPr>
        <p:spPr>
          <a:xfrm rot="19980000">
            <a:off x="3206750" y="3111500"/>
            <a:ext cx="5778500" cy="635000"/>
          </a:xfrm>
          <a:prstGeom prst="rect">
            <a:avLst/>
          </a:prstGeom>
          <a:ln>
            <a:headEnd type="none"/>
            <a:tailEnd type="none"/>
          </a:ln>
        </p:spPr>
        <p:txBody>
          <a:bodyPr anchor="ctr" wrap="square">
            <a:spAutoFit/>
          </a:bodyPr>
          <a:lstStyle/>
          <a:p>
            <a:pPr algn="ctr" defTabSz="457200">
              <a:defRPr sz="1800" dirty="0">
                <a:solidFill>
                  <a:srgbClr val="FF0000"/>
                </a:solidFill>
              </a:defRPr>
            </a:pPr>
            <a:r>
              <a:rPr/>
              <a:t>Created with a trial version of Syncfusion PowerPoint library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  <p:sldLayoutId id="2147483674" r:id="rId14"/>
    <p:sldLayoutId id="2147483675" r:id="rId15"/>
    <p:sldLayoutId id="2147483676" r:id="rId16"/>
    <p:sldLayoutId id="2147483677" r:id="rId17"/>
  </p:sldLayoutIdLst>
  <p:txStyles>
    <p:titleStyle>
      <a:lvl1pPr rtl="0" algn="ctr" defTabSz="914400">
        <a:lnSpc>
          <a:spcPct val="90000"/>
        </a:lnSpc>
        <a:spcBef>
          <a:spcPct val="0"/>
        </a:spcBef>
        <a:buNone/>
        <a:defRPr sz="3600" cap="all" kern="1200" dirty="0">
          <a:solidFill>
            <a:schemeClr val="tx1"/>
          </a:solidFill>
          <a:effectLst/>
          <a:latin typeface="+mj-lt"/>
          <a:ea typeface="+mj-ea"/>
          <a:cs typeface="+mj-cs"/>
        </a:defRPr>
      </a:lvl1pPr>
    </p:titleStyle>
    <p:bodyStyle>
      <a:lvl1pPr marL="228600" indent="-228600" rtl="0" algn="l" defTabSz="914400">
        <a:lnSpc>
          <a:spcPct val="120000"/>
        </a:lnSpc>
        <a:spcBef>
          <a:spcPts val="1000"/>
        </a:spcBef>
        <a:buClr>
          <a:schemeClr val="tx1"/>
        </a:buClr>
        <a:buFont typeface="Arial"/>
        <a:buChar char="•"/>
        <a:defRPr sz="2000" cap="all" kern="1200" dirty="0">
          <a:solidFill>
            <a:schemeClr val="tx1"/>
          </a:solidFill>
          <a:effectLst/>
          <a:latin typeface="+mn-lt"/>
          <a:ea typeface="+mn-ea"/>
          <a:cs typeface="+mn-cs"/>
        </a:defRPr>
      </a:lvl1pPr>
      <a:lvl2pPr marL="685800" indent="-228600" rtl="0" algn="l" defTabSz="914400">
        <a:lnSpc>
          <a:spcPct val="120000"/>
        </a:lnSpc>
        <a:spcBef>
          <a:spcPts val="500"/>
        </a:spcBef>
        <a:buClr>
          <a:schemeClr val="tx1"/>
        </a:buClr>
        <a:buFont typeface="Arial"/>
        <a:buChar char="•"/>
        <a:defRPr sz="1800" cap="all" kern="1200" dirty="0">
          <a:solidFill>
            <a:schemeClr val="tx1"/>
          </a:solidFill>
          <a:effectLst/>
          <a:latin typeface="+mn-lt"/>
          <a:ea typeface="+mn-ea"/>
          <a:cs typeface="+mn-cs"/>
        </a:defRPr>
      </a:lvl2pPr>
      <a:lvl3pPr marL="1143000" indent="-228600" rtl="0" algn="l" defTabSz="914400">
        <a:lnSpc>
          <a:spcPct val="120000"/>
        </a:lnSpc>
        <a:spcBef>
          <a:spcPts val="500"/>
        </a:spcBef>
        <a:buClr>
          <a:schemeClr val="tx1"/>
        </a:buClr>
        <a:buFont typeface="Arial"/>
        <a:buChar char="•"/>
        <a:defRPr sz="1600" cap="all" kern="1200" dirty="0">
          <a:solidFill>
            <a:schemeClr val="tx1"/>
          </a:solidFill>
          <a:effectLst/>
          <a:latin typeface="+mn-lt"/>
          <a:ea typeface="+mn-ea"/>
          <a:cs typeface="+mn-cs"/>
        </a:defRPr>
      </a:lvl3pPr>
      <a:lvl4pPr marL="1600200" indent="-228600" rtl="0" algn="l" defTabSz="914400">
        <a:lnSpc>
          <a:spcPct val="120000"/>
        </a:lnSpc>
        <a:spcBef>
          <a:spcPts val="500"/>
        </a:spcBef>
        <a:buClr>
          <a:schemeClr val="tx1"/>
        </a:buClr>
        <a:buFont typeface="Arial"/>
        <a:buChar char="•"/>
        <a:defRPr sz="1400" cap="all" kern="1200" dirty="0">
          <a:solidFill>
            <a:schemeClr val="tx1"/>
          </a:solidFill>
          <a:effectLst/>
          <a:latin typeface="+mn-lt"/>
          <a:ea typeface="+mn-ea"/>
          <a:cs typeface="+mn-cs"/>
        </a:defRPr>
      </a:lvl4pPr>
      <a:lvl5pPr marL="2057400" indent="-228600" rtl="0" algn="l" defTabSz="914400">
        <a:lnSpc>
          <a:spcPct val="120000"/>
        </a:lnSpc>
        <a:spcBef>
          <a:spcPts val="500"/>
        </a:spcBef>
        <a:buClr>
          <a:schemeClr val="tx1"/>
        </a:buClr>
        <a:buFont typeface="Arial"/>
        <a:buChar char="•"/>
        <a:defRPr sz="1400" cap="all" kern="1200" dirty="0">
          <a:solidFill>
            <a:schemeClr val="tx1"/>
          </a:solidFill>
          <a:effectLst/>
          <a:latin typeface="+mn-lt"/>
          <a:ea typeface="+mn-ea"/>
          <a:cs typeface="+mn-cs"/>
        </a:defRPr>
      </a:lvl5pPr>
      <a:lvl6pPr marL="2514600" indent="-228600" rtl="0" algn="l" defTabSz="914400">
        <a:lnSpc>
          <a:spcPct val="120000"/>
        </a:lnSpc>
        <a:spcBef>
          <a:spcPts val="500"/>
        </a:spcBef>
        <a:buClr>
          <a:schemeClr val="tx1"/>
        </a:buClr>
        <a:buFont typeface="Arial"/>
        <a:buChar char="•"/>
        <a:defRPr sz="1400" cap="all" kern="1200" dirty="0">
          <a:solidFill>
            <a:schemeClr val="tx1"/>
          </a:solidFill>
          <a:effectLst/>
          <a:latin typeface="+mn-lt"/>
          <a:ea typeface="+mn-ea"/>
          <a:cs typeface="+mn-cs"/>
        </a:defRPr>
      </a:lvl6pPr>
      <a:lvl7pPr marL="2971800" indent="-228600" rtl="0" algn="l" defTabSz="914400">
        <a:lnSpc>
          <a:spcPct val="120000"/>
        </a:lnSpc>
        <a:spcBef>
          <a:spcPts val="500"/>
        </a:spcBef>
        <a:buClr>
          <a:schemeClr val="tx1"/>
        </a:buClr>
        <a:buFont typeface="Arial"/>
        <a:buChar char="•"/>
        <a:defRPr sz="1400" cap="all" kern="1200" dirty="0">
          <a:solidFill>
            <a:schemeClr val="tx1"/>
          </a:solidFill>
          <a:effectLst/>
          <a:latin typeface="+mn-lt"/>
          <a:ea typeface="+mn-ea"/>
          <a:cs typeface="+mn-cs"/>
        </a:defRPr>
      </a:lvl7pPr>
      <a:lvl8pPr marL="3429000" indent="-228600" rtl="0" algn="l" defTabSz="914400">
        <a:lnSpc>
          <a:spcPct val="120000"/>
        </a:lnSpc>
        <a:spcBef>
          <a:spcPts val="500"/>
        </a:spcBef>
        <a:buClr>
          <a:schemeClr val="tx1"/>
        </a:buClr>
        <a:buFont typeface="Arial"/>
        <a:buChar char="•"/>
        <a:defRPr sz="1400" cap="all" kern="1200" dirty="0">
          <a:solidFill>
            <a:schemeClr val="tx1"/>
          </a:solidFill>
          <a:effectLst/>
          <a:latin typeface="+mn-lt"/>
          <a:ea typeface="+mn-ea"/>
          <a:cs typeface="+mn-cs"/>
        </a:defRPr>
      </a:lvl8pPr>
      <a:lvl9pPr marL="3886200" indent="-228600" rtl="0" algn="l" defTabSz="914400">
        <a:lnSpc>
          <a:spcPct val="120000"/>
        </a:lnSpc>
        <a:spcBef>
          <a:spcPts val="500"/>
        </a:spcBef>
        <a:buClr>
          <a:schemeClr val="tx1"/>
        </a:buClr>
        <a:buFont typeface="Arial"/>
        <a:buChar char="•"/>
        <a:defRPr sz="1400" cap="all" kern="1200" dirty="0">
          <a:solidFill>
            <a:schemeClr val="tx1"/>
          </a:solidFill>
          <a:effectLst/>
          <a:latin typeface="+mn-lt"/>
          <a:ea typeface="+mn-ea"/>
          <a:cs typeface="+mn-cs"/>
        </a:defRPr>
      </a:lvl9pPr>
    </p:bodyStyle>
    <p:otherStyle>
      <a:defPPr defTabSz="914400">
        <a:defRPr lang="en-US" dirty="0"/>
      </a:defPPr>
      <a:lvl1pPr marL="0" rtl="0" algn="l" defTabSz="914400">
        <a:defRPr sz="1800" kern="1200" dirty="0">
          <a:solidFill>
            <a:schemeClr val="tx1"/>
          </a:solidFill>
          <a:latin typeface="+mn-lt"/>
          <a:ea typeface="+mn-ea"/>
          <a:cs typeface="+mn-cs"/>
        </a:defRPr>
      </a:lvl1pPr>
      <a:lvl2pPr marL="457200" rtl="0" algn="l" defTabSz="914400">
        <a:defRPr sz="1800" kern="1200" dirty="0">
          <a:solidFill>
            <a:schemeClr val="tx1"/>
          </a:solidFill>
          <a:latin typeface="+mn-lt"/>
          <a:ea typeface="+mn-ea"/>
          <a:cs typeface="+mn-cs"/>
        </a:defRPr>
      </a:lvl2pPr>
      <a:lvl3pPr marL="914400" rtl="0" algn="l" defTabSz="914400">
        <a:defRPr sz="1800" kern="1200" dirty="0">
          <a:solidFill>
            <a:schemeClr val="tx1"/>
          </a:solidFill>
          <a:latin typeface="+mn-lt"/>
          <a:ea typeface="+mn-ea"/>
          <a:cs typeface="+mn-cs"/>
        </a:defRPr>
      </a:lvl3pPr>
      <a:lvl4pPr marL="1371600" rtl="0" algn="l" defTabSz="914400">
        <a:defRPr sz="1800" kern="1200" dirty="0">
          <a:solidFill>
            <a:schemeClr val="tx1"/>
          </a:solidFill>
          <a:latin typeface="+mn-lt"/>
          <a:ea typeface="+mn-ea"/>
          <a:cs typeface="+mn-cs"/>
        </a:defRPr>
      </a:lvl4pPr>
      <a:lvl5pPr marL="1828800" rtl="0" algn="l" defTabSz="914400">
        <a:defRPr sz="1800" kern="1200" dirty="0">
          <a:solidFill>
            <a:schemeClr val="tx1"/>
          </a:solidFill>
          <a:latin typeface="+mn-lt"/>
          <a:ea typeface="+mn-ea"/>
          <a:cs typeface="+mn-cs"/>
        </a:defRPr>
      </a:lvl5pPr>
      <a:lvl6pPr marL="2286000" rtl="0" algn="l" defTabSz="914400">
        <a:defRPr sz="1800" kern="1200" dirty="0">
          <a:solidFill>
            <a:schemeClr val="tx1"/>
          </a:solidFill>
          <a:latin typeface="+mn-lt"/>
          <a:ea typeface="+mn-ea"/>
          <a:cs typeface="+mn-cs"/>
        </a:defRPr>
      </a:lvl6pPr>
      <a:lvl7pPr marL="2743200" rtl="0" algn="l" defTabSz="914400">
        <a:defRPr sz="1800" kern="1200" dirty="0">
          <a:solidFill>
            <a:schemeClr val="tx1"/>
          </a:solidFill>
          <a:latin typeface="+mn-lt"/>
          <a:ea typeface="+mn-ea"/>
          <a:cs typeface="+mn-cs"/>
        </a:defRPr>
      </a:lvl7pPr>
      <a:lvl8pPr marL="3200400" rtl="0" algn="l" defTabSz="914400">
        <a:defRPr sz="1800" kern="1200" dirty="0">
          <a:solidFill>
            <a:schemeClr val="tx1"/>
          </a:solidFill>
          <a:latin typeface="+mn-lt"/>
          <a:ea typeface="+mn-ea"/>
          <a:cs typeface="+mn-cs"/>
        </a:defRPr>
      </a:lvl8pPr>
      <a:lvl9pPr marL="3657600" rtl="0" algn="l" defTabSz="914400">
        <a:defRPr sz="1800" kern="1200" dirty="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&#65279;<?xml version="1.0" encoding="utf-8" standalone="yes"?><Relationships xmlns="http://schemas.openxmlformats.org/package/2006/relationships"><Relationship Id="rId3" Type="http://schemas.openxmlformats.org/officeDocument/2006/relationships/hyperlink" Target="https://www.syncfusion.com/account/claim-license-key?pl=ZmlsZWZvcm1hdHM=&amp;vs=MjYuMi45" TargetMode="External" /><Relationship Id="rId1" Type="http://schemas.openxmlformats.org/officeDocument/2006/relationships/slideLayout" Target="../slideLayouts/slideLayout1.xml" /><Relationship Id="rId2" Type="http://schemas.openxmlformats.org/officeDocument/2006/relationships/image" Target="../media/image4.png" /></Relationships>
</file>

<file path=ppt/slides/_rels/slide3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4.png" /><Relationship Id="rId1" Type="http://schemas.openxmlformats.org/officeDocument/2006/relationships/slideLayout" Target="../slideLayouts/slideLayout3.xml" /></Relationships>
</file>

<file path=ppt/slides/_rels/slide4.xml.rels>&#65279;<?xml version="1.0" encoding="utf-8" standalone="yes"?><Relationships xmlns="http://schemas.openxmlformats.org/package/2006/relationships"><Relationship Id="rId3" Type="http://schemas.openxmlformats.org/officeDocument/2006/relationships/hyperlink" Target="https://www.syncfusion.com/account/claim-license-key?pl=ZmlsZWZvcm1hdHM=&amp;vs=MjYuMi45" TargetMode="External" /><Relationship Id="rId1" Type="http://schemas.openxmlformats.org/officeDocument/2006/relationships/slideLayout" Target="../slideLayouts/slideLayout2.xml" /><Relationship Id="rId2" Type="http://schemas.openxmlformats.org/officeDocument/2006/relationships/image" Target="../media/image4.png" /></Relationships>
</file>

<file path=ppt/slides/_rels/slide5.xml.rels>&#65279;<?xml version="1.0" encoding="utf-8" standalone="yes"?><Relationships xmlns="http://schemas.openxmlformats.org/package/2006/relationships"><Relationship Id="rId3" Type="http://schemas.openxmlformats.org/officeDocument/2006/relationships/diagramData" Target="../diagrams/data1.xml" /><Relationship Id="rId7" Type="http://schemas.microsoft.com/office/2007/relationships/diagramDrawing" Target="../diagrams/drawing1.xml" /><Relationship Id="rId1" Type="http://schemas.openxmlformats.org/officeDocument/2006/relationships/slideLayout" Target="../slideLayouts/slideLayout2.xml" /><Relationship Id="rId6" Type="http://schemas.openxmlformats.org/officeDocument/2006/relationships/diagramColors" Target="../diagrams/colors1.xml" /><Relationship Id="rId5" Type="http://schemas.openxmlformats.org/officeDocument/2006/relationships/diagramQuickStyle" Target="../diagrams/quickStyle1.xml" /><Relationship Id="rId4" Type="http://schemas.openxmlformats.org/officeDocument/2006/relationships/diagramLayout" Target="../diagrams/layout1.xml" /><Relationship Id="rId8" Type="http://schemas.openxmlformats.org/officeDocument/2006/relationships/image" Target="../media/image4.png" /><Relationship Id="rId9" Type="http://schemas.openxmlformats.org/officeDocument/2006/relationships/diagramData" Target="../diagrams/data2.xml" /></Relationships>
</file>

<file path=ppt/slides/_rels/slide6.xml.rels>&#65279;<?xml version="1.0" encoding="utf-8" standalone="yes"?><Relationships xmlns="http://schemas.openxmlformats.org/package/2006/relationships"><Relationship Id="rId3" Type="http://schemas.openxmlformats.org/officeDocument/2006/relationships/diagramData" Target="../diagrams/data1.xml" /><Relationship Id="rId7" Type="http://schemas.microsoft.com/office/2007/relationships/diagramDrawing" Target="../diagrams/drawing1.xml" /><Relationship Id="rId1" Type="http://schemas.openxmlformats.org/officeDocument/2006/relationships/slideLayout" Target="../slideLayouts/slideLayout2.xml" /><Relationship Id="rId6" Type="http://schemas.openxmlformats.org/officeDocument/2006/relationships/diagramColors" Target="../diagrams/colors1.xml" /><Relationship Id="rId5" Type="http://schemas.openxmlformats.org/officeDocument/2006/relationships/diagramQuickStyle" Target="../diagrams/quickStyle1.xml" /><Relationship Id="rId4" Type="http://schemas.openxmlformats.org/officeDocument/2006/relationships/diagramLayout" Target="../diagrams/layout1.xml" /><Relationship Id="rId8" Type="http://schemas.openxmlformats.org/officeDocument/2006/relationships/image" Target="../media/image4.png" /><Relationship Id="rId9" Type="http://schemas.openxmlformats.org/officeDocument/2006/relationships/diagramData" Target="../diagrams/data3.xml" /></Relationships>
</file>

<file path=ppt/slides/_rels/slide7.xml.rels>&#65279;<?xml version="1.0" encoding="utf-8" standalone="yes"?><Relationships xmlns="http://schemas.openxmlformats.org/package/2006/relationships"><Relationship Id="rId3" Type="http://schemas.openxmlformats.org/officeDocument/2006/relationships/diagramData" Target="../diagrams/data1.xml" /><Relationship Id="rId7" Type="http://schemas.microsoft.com/office/2007/relationships/diagramDrawing" Target="../diagrams/drawing1.xml" /><Relationship Id="rId1" Type="http://schemas.openxmlformats.org/officeDocument/2006/relationships/slideLayout" Target="../slideLayouts/slideLayout2.xml" /><Relationship Id="rId6" Type="http://schemas.openxmlformats.org/officeDocument/2006/relationships/diagramColors" Target="../diagrams/colors1.xml" /><Relationship Id="rId5" Type="http://schemas.openxmlformats.org/officeDocument/2006/relationships/diagramQuickStyle" Target="../diagrams/quickStyle1.xml" /><Relationship Id="rId4" Type="http://schemas.openxmlformats.org/officeDocument/2006/relationships/diagramLayout" Target="../diagrams/layout1.xml" /><Relationship Id="rId8" Type="http://schemas.openxmlformats.org/officeDocument/2006/relationships/image" Target="../media/image4.png" /><Relationship Id="rId9" Type="http://schemas.openxmlformats.org/officeDocument/2006/relationships/diagramData" Target="../diagrams/data4.xml" /></Relationships>
</file>

<file path=ppt/slides/_rels/slide8.xml.rels>&#65279;<?xml version="1.0" encoding="utf-8" standalone="yes"?><Relationships xmlns="http://schemas.openxmlformats.org/package/2006/relationships"><Relationship Id="rId3" Type="http://schemas.openxmlformats.org/officeDocument/2006/relationships/diagramData" Target="../diagrams/data1.xml" /><Relationship Id="rId7" Type="http://schemas.microsoft.com/office/2007/relationships/diagramDrawing" Target="../diagrams/drawing1.xml" /><Relationship Id="rId1" Type="http://schemas.openxmlformats.org/officeDocument/2006/relationships/slideLayout" Target="../slideLayouts/slideLayout2.xml" /><Relationship Id="rId6" Type="http://schemas.openxmlformats.org/officeDocument/2006/relationships/diagramColors" Target="../diagrams/colors1.xml" /><Relationship Id="rId5" Type="http://schemas.openxmlformats.org/officeDocument/2006/relationships/diagramQuickStyle" Target="../diagrams/quickStyle1.xml" /><Relationship Id="rId4" Type="http://schemas.openxmlformats.org/officeDocument/2006/relationships/diagramLayout" Target="../diagrams/layout1.xml" /><Relationship Id="rId8" Type="http://schemas.openxmlformats.org/officeDocument/2006/relationships/image" Target="../media/image4.png" /><Relationship Id="rId9" Type="http://schemas.openxmlformats.org/officeDocument/2006/relationships/diagramData" Target="../diagrams/data5.xml" /></Relationships>
</file>

<file path=ppt/slides/_rels/slide9.xml.rels>&#65279;<?xml version="1.0" encoding="utf-8" standalone="yes"?><Relationships xmlns="http://schemas.openxmlformats.org/package/2006/relationships"><Relationship Id="rId3" Type="http://schemas.openxmlformats.org/officeDocument/2006/relationships/diagramData" Target="../diagrams/data1.xml" /><Relationship Id="rId7" Type="http://schemas.microsoft.com/office/2007/relationships/diagramDrawing" Target="../diagrams/drawing1.xml" /><Relationship Id="rId1" Type="http://schemas.openxmlformats.org/officeDocument/2006/relationships/slideLayout" Target="../slideLayouts/slideLayout2.xml" /><Relationship Id="rId6" Type="http://schemas.openxmlformats.org/officeDocument/2006/relationships/diagramColors" Target="../diagrams/colors1.xml" /><Relationship Id="rId5" Type="http://schemas.openxmlformats.org/officeDocument/2006/relationships/diagramQuickStyle" Target="../diagrams/quickStyle1.xml" /><Relationship Id="rId4" Type="http://schemas.openxmlformats.org/officeDocument/2006/relationships/diagramLayout" Target="../diagrams/layout1.xml" /><Relationship Id="rId8" Type="http://schemas.openxmlformats.org/officeDocument/2006/relationships/image" Target="../media/image4.png" /><Relationship Id="rId9" Type="http://schemas.openxmlformats.org/officeDocument/2006/relationships/diagramData" Target="../diagrams/data6.xml" /></Relationships>
</file>

<file path=ppt/slides/_rels/slide10.xml.rels>&#65279;<?xml version="1.0" encoding="utf-8" standalone="yes"?><Relationships xmlns="http://schemas.openxmlformats.org/package/2006/relationships"><Relationship Id="rId3" Type="http://schemas.openxmlformats.org/officeDocument/2006/relationships/diagramData" Target="../diagrams/data1.xml" /><Relationship Id="rId7" Type="http://schemas.microsoft.com/office/2007/relationships/diagramDrawing" Target="../diagrams/drawing1.xml" /><Relationship Id="rId1" Type="http://schemas.openxmlformats.org/officeDocument/2006/relationships/slideLayout" Target="../slideLayouts/slideLayout2.xml" /><Relationship Id="rId6" Type="http://schemas.openxmlformats.org/officeDocument/2006/relationships/diagramColors" Target="../diagrams/colors1.xml" /><Relationship Id="rId5" Type="http://schemas.openxmlformats.org/officeDocument/2006/relationships/diagramQuickStyle" Target="../diagrams/quickStyle1.xml" /><Relationship Id="rId4" Type="http://schemas.openxmlformats.org/officeDocument/2006/relationships/diagramLayout" Target="../diagrams/layout1.xml" /><Relationship Id="rId8" Type="http://schemas.openxmlformats.org/officeDocument/2006/relationships/image" Target="../media/image4.png" /><Relationship Id="rId9" Type="http://schemas.openxmlformats.org/officeDocument/2006/relationships/diagramData" Target="../diagrams/data7.xml" /></Relationships>
</file>

<file path=ppt/slides/_rels/slide11.xml.rels>&#65279;<?xml version="1.0" encoding="utf-8" standalone="yes"?><Relationships xmlns="http://schemas.openxmlformats.org/package/2006/relationships"><Relationship Id="rId3" Type="http://schemas.openxmlformats.org/officeDocument/2006/relationships/diagramData" Target="../diagrams/data1.xml" /><Relationship Id="rId7" Type="http://schemas.microsoft.com/office/2007/relationships/diagramDrawing" Target="../diagrams/drawing1.xml" /><Relationship Id="rId1" Type="http://schemas.openxmlformats.org/officeDocument/2006/relationships/slideLayout" Target="../slideLayouts/slideLayout2.xml" /><Relationship Id="rId6" Type="http://schemas.openxmlformats.org/officeDocument/2006/relationships/diagramColors" Target="../diagrams/colors1.xml" /><Relationship Id="rId5" Type="http://schemas.openxmlformats.org/officeDocument/2006/relationships/diagramQuickStyle" Target="../diagrams/quickStyle1.xml" /><Relationship Id="rId4" Type="http://schemas.openxmlformats.org/officeDocument/2006/relationships/diagramLayout" Target="../diagrams/layout1.xml" /><Relationship Id="rId8" Type="http://schemas.openxmlformats.org/officeDocument/2006/relationships/image" Target="../media/image4.png" /><Relationship Id="rId9" Type="http://schemas.openxmlformats.org/officeDocument/2006/relationships/diagramData" Target="../diagrams/data8.xml" /></Relationships>
</file>

<file path=ppt/slides/_rels/slide12.xml.rels>&#65279;<?xml version="1.0" encoding="utf-8" standalone="yes"?><Relationships xmlns="http://schemas.openxmlformats.org/package/2006/relationships"><Relationship Id="rId3" Type="http://schemas.openxmlformats.org/officeDocument/2006/relationships/diagramData" Target="../diagrams/data1.xml" /><Relationship Id="rId7" Type="http://schemas.microsoft.com/office/2007/relationships/diagramDrawing" Target="../diagrams/drawing1.xml" /><Relationship Id="rId1" Type="http://schemas.openxmlformats.org/officeDocument/2006/relationships/slideLayout" Target="../slideLayouts/slideLayout2.xml" /><Relationship Id="rId6" Type="http://schemas.openxmlformats.org/officeDocument/2006/relationships/diagramColors" Target="../diagrams/colors1.xml" /><Relationship Id="rId5" Type="http://schemas.openxmlformats.org/officeDocument/2006/relationships/diagramQuickStyle" Target="../diagrams/quickStyle1.xml" /><Relationship Id="rId4" Type="http://schemas.openxmlformats.org/officeDocument/2006/relationships/diagramLayout" Target="../diagrams/layout1.xml" /><Relationship Id="rId8" Type="http://schemas.openxmlformats.org/officeDocument/2006/relationships/image" Target="../media/image4.png" /><Relationship Id="rId9" Type="http://schemas.openxmlformats.org/officeDocument/2006/relationships/diagramData" Target="../diagrams/data9.xml" /></Relationships>
</file>

<file path=ppt/slides/_rels/slide13.xml.rels>&#65279;<?xml version="1.0" encoding="utf-8" standalone="yes"?><Relationships xmlns="http://schemas.openxmlformats.org/package/2006/relationships"><Relationship Id="rId3" Type="http://schemas.openxmlformats.org/officeDocument/2006/relationships/diagramData" Target="../diagrams/data1.xml" /><Relationship Id="rId7" Type="http://schemas.microsoft.com/office/2007/relationships/diagramDrawing" Target="../diagrams/drawing1.xml" /><Relationship Id="rId1" Type="http://schemas.openxmlformats.org/officeDocument/2006/relationships/slideLayout" Target="../slideLayouts/slideLayout2.xml" /><Relationship Id="rId6" Type="http://schemas.openxmlformats.org/officeDocument/2006/relationships/diagramColors" Target="../diagrams/colors1.xml" /><Relationship Id="rId5" Type="http://schemas.openxmlformats.org/officeDocument/2006/relationships/diagramQuickStyle" Target="../diagrams/quickStyle1.xml" /><Relationship Id="rId4" Type="http://schemas.openxmlformats.org/officeDocument/2006/relationships/diagramLayout" Target="../diagrams/layout1.xml" /><Relationship Id="rId8" Type="http://schemas.openxmlformats.org/officeDocument/2006/relationships/image" Target="../media/image4.png" /><Relationship Id="rId9" Type="http://schemas.openxmlformats.org/officeDocument/2006/relationships/diagramData" Target="../diagrams/data10.xml" /></Relationships>
</file>

<file path=ppt/slides/_rels/slide14.xml.rels>&#65279;<?xml version="1.0" encoding="utf-8" standalone="yes"?><Relationships xmlns="http://schemas.openxmlformats.org/package/2006/relationships"><Relationship Id="rId3" Type="http://schemas.openxmlformats.org/officeDocument/2006/relationships/diagramData" Target="../diagrams/data1.xml" /><Relationship Id="rId7" Type="http://schemas.microsoft.com/office/2007/relationships/diagramDrawing" Target="../diagrams/drawing1.xml" /><Relationship Id="rId1" Type="http://schemas.openxmlformats.org/officeDocument/2006/relationships/slideLayout" Target="../slideLayouts/slideLayout2.xml" /><Relationship Id="rId6" Type="http://schemas.openxmlformats.org/officeDocument/2006/relationships/diagramColors" Target="../diagrams/colors1.xml" /><Relationship Id="rId5" Type="http://schemas.openxmlformats.org/officeDocument/2006/relationships/diagramQuickStyle" Target="../diagrams/quickStyle1.xml" /><Relationship Id="rId4" Type="http://schemas.openxmlformats.org/officeDocument/2006/relationships/diagramLayout" Target="../diagrams/layout1.xml" /><Relationship Id="rId8" Type="http://schemas.openxmlformats.org/officeDocument/2006/relationships/image" Target="../media/image4.png" /><Relationship Id="rId9" Type="http://schemas.openxmlformats.org/officeDocument/2006/relationships/diagramData" Target="../diagrams/data11.xml" 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751012" y="1300785"/>
            <a:ext cx="8689976" cy="2128215"/>
          </a:xfrm>
          <a:ln>
            <a:headEnd type="none"/>
            <a:tailEnd type="none"/>
          </a:ln>
        </p:spPr>
        <p:txBody>
          <a:bodyPr wrap="square"/>
          <a:lstStyle/>
          <a:p>
            <a:pPr defTabSz="914400"/>
            <a:r>
              <a:rPr lang="en-US" cap="none" dirty="0"/>
              <a:t>How well do you know General Knowledge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751012" y="3517900"/>
            <a:ext cx="8689976" cy="3238500"/>
          </a:xfrm>
          <a:ln>
            <a:headEnd type="none"/>
            <a:tailEnd type="none"/>
          </a:ln>
        </p:spPr>
        <p:txBody>
          <a:bodyPr wrap="square">
            <a:normAutofit/>
          </a:bodyPr>
          <a:lstStyle/>
          <a:p>
            <a:pPr defTabSz="914400"/>
            <a:r>
              <a:rPr lang="en-US" sz="1000" cap="none" dirty="0"/>
              <a:t>Test your General Knowledge skills.</a:t>
            </a: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5648325" y="569964"/>
            <a:ext cx="895350" cy="6096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5" name="SyncfusionLicense"/>
          <p:cNvSpPr txBox="1">
            <a:spLocks noChangeArrowheads="1"/>
          </p:cNvSpPr>
          <p:nvPr/>
        </p:nvSpPr>
        <p:spPr>
          <a:xfrm rot="0">
            <a:off x="0" y="5715000"/>
            <a:ext cx="12192000" cy="1143000"/>
          </a:xfrm>
          <a:prstGeom prst="rect">
            <a:avLst/>
          </a:prstGeom>
          <a:solidFill>
            <a:srgbClr val="FFFFFF"/>
          </a:solidFill>
          <a:ln>
            <a:headEnd type="none"/>
            <a:tailEnd type="none"/>
          </a:ln>
        </p:spPr>
        <p:txBody>
          <a:bodyPr anchor="ctr" wrap="square">
            <a:spAutoFit/>
          </a:bodyPr>
          <a:lstStyle/>
          <a:p>
            <a:pPr algn="ctr" defTabSz="457200">
              <a:defRPr sz="1800" dirty="0">
                <a:solidFill>
                  <a:srgbClr val="FF0000"/>
                </a:solidFill>
              </a:defRPr>
            </a:pPr>
            <a:r>
              <a:rPr/>
              <a:t>Created with a trial version of Syncfusion PowerPoint library or registered the wrong key in your application. Click </a:t>
            </a:r>
            <a:r>
              <a:rPr dirty="0">
                <a:solidFill>
                  <a:srgbClr val="0000FF"/>
                </a:solidFill>
                <a:hlinkClick r:id="rId3" action="ppaction://hlinkfile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here</a:t>
            </a:r>
            <a:r>
              <a:rPr/>
              <a:t> to obtain the valid key.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 defTabSz="914400"/>
            <a:r>
              <a:rPr lang="en-US" dirty="0"/>
              <a:t>Thank YOU FOR PLAYING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idx="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 defTabSz="914400"/>
            <a:endParaRPr lang="en-US" dirty="0"/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10382250" y="618517"/>
            <a:ext cx="895350" cy="609600"/>
          </a:xfrm>
          <a:prstGeom prst="rect">
            <a:avLst/>
          </a:prstGeom>
          <a:ln>
            <a:headEnd type="none"/>
            <a:tailEnd type="none"/>
          </a:ln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913775" y="618518"/>
            <a:ext cx="10364451" cy="609600"/>
          </a:xfrm>
          <a:ln>
            <a:headEnd type="none"/>
            <a:tailEnd type="none"/>
          </a:ln>
        </p:spPr>
        <p:txBody>
          <a:bodyPr wrap="square"/>
          <a:lstStyle/>
          <a:p>
            <a:pPr defTabSz="914400"/>
            <a:r>
              <a:rPr lang="en-US" dirty="0"/>
              <a:t>ANSWER KEY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sz="quarter" idx="13"/>
          </p:nvPr>
        </p:nvSpPr>
        <p:spPr>
          <a:xfrm>
            <a:off x="913774" y="1282700"/>
            <a:ext cx="10363826" cy="5448300"/>
          </a:xfrm>
          <a:ln>
            <a:headEnd type="none"/>
            <a:tailEnd type="none"/>
          </a:ln>
        </p:spPr>
        <p:txBody>
          <a:bodyPr numCol="2" wrap="square">
            <a:normAutofit/>
          </a:bodyPr>
          <a:lstStyle/>
          <a:p>
            <a:pPr marL="0" indent="0" defTabSz="914400">
              <a:buNone/>
            </a:pPr>
            <a:r>
              <a:rPr lang="en-US" sz="1000" cap="none" dirty="0"/>
              <a:t>1. When did the website "Facebook" launch?
[A] 2004
2. Which country has the most Trappist breweries?
[C] Belgium
3. How many notes are there on a standard grand piano?
[A] 88
4. What is the name of NASA’s most famous space telescope?
[C] Hubble Space Telescope
5. The website "Shut Up &amp; Sit Down" reviews which form of media?
[C] Board Games
6. What year was the RoboSapien toy robot released?
[A] 2004
7. What is the romanized Chinese word for "airplane"?
[D] Feiji
8. On a dartboard, what number is directly opposite No. 1?
[B] 19
9. The Mexican Beer "Corona" is what type of beer?
[A] Pale Lager
10. Computer manufacturer Compaq was acquired for $25 billion dollars in 2002 by which company?
[B] Hewlett-Packard
</a:t>
            </a:r>
            <a:endParaRPr lang="en-US" sz="1000" cap="none" dirty="0"/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10382250" y="618517"/>
            <a:ext cx="895350" cy="6096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7" name="SyncfusionLicense"/>
          <p:cNvSpPr txBox="1">
            <a:spLocks noChangeArrowheads="1"/>
          </p:cNvSpPr>
          <p:nvPr/>
        </p:nvSpPr>
        <p:spPr>
          <a:xfrm rot="0">
            <a:off x="0" y="5715000"/>
            <a:ext cx="12192000" cy="1143000"/>
          </a:xfrm>
          <a:prstGeom prst="rect">
            <a:avLst/>
          </a:prstGeom>
          <a:solidFill>
            <a:srgbClr val="FFFFFF"/>
          </a:solidFill>
          <a:ln>
            <a:headEnd type="none"/>
            <a:tailEnd type="none"/>
          </a:ln>
        </p:spPr>
        <p:txBody>
          <a:bodyPr anchor="ctr" wrap="square">
            <a:spAutoFit/>
          </a:bodyPr>
          <a:lstStyle/>
          <a:p>
            <a:pPr algn="ctr" defTabSz="457200">
              <a:defRPr sz="1800" dirty="0">
                <a:solidFill>
                  <a:srgbClr val="FF0000"/>
                </a:solidFill>
              </a:defRPr>
            </a:pPr>
            <a:r>
              <a:rPr/>
              <a:t>Created with a trial version of Syncfusion PowerPoint library or registered the wrong key in your application. Click </a:t>
            </a:r>
            <a:r>
              <a:rPr dirty="0">
                <a:solidFill>
                  <a:srgbClr val="0000FF"/>
                </a:solidFill>
                <a:hlinkClick r:id="rId3" action="ppaction://hlinkfile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here</a:t>
            </a:r>
            <a:r>
              <a:rPr/>
              <a:t> to obtain the valid key.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8">
            <a:lum/>
          </a:blip>
          <a:srcRect/>
          <a:stretch>
            <a:fillRect/>
          </a:stretch>
        </p:blipFill>
        <p:spPr>
          <a:xfrm>
            <a:off x="10382250" y="618517"/>
            <a:ext cx="895350" cy="6096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9468475" cy="1286483"/>
          </a:xfrm>
          <a:ln>
            <a:headEnd type="none"/>
            <a:tailEnd type="none"/>
          </a:ln>
        </p:spPr>
        <p:txBody>
          <a:bodyPr wrap="square">
            <a:normAutofit/>
          </a:bodyPr>
          <a:lstStyle/>
          <a:p>
            <a:pPr defTabSz="914400"/>
            <a:r>
              <a:rPr lang="en-US" sz="2400" cap="none" dirty="0"/>
              <a:t>1. When did the website "Facebook" launch?</a:t>
            </a:r>
          </a:p>
        </p:txBody>
      </p:sp>
      <p:graphicFrame>
        <p:nvGraphicFramePr>
          <p:cNvPr id="4" name="Content Placeholder 3"/>
          <p:cNvGraphicFramePr/>
          <p:nvPr/>
        </p:nvGraphicFramePr>
        <p:xfrm>
          <a:off x="914400" y="1968500"/>
          <a:ext cx="10363200" cy="454659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9" r:lo="rId4" r:qs="rId5" r:cs="rId6"/>
          </a:graphicData>
        </a:graphic>
      </p:graphicFrame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8">
            <a:lum/>
          </a:blip>
          <a:srcRect/>
          <a:stretch>
            <a:fillRect/>
          </a:stretch>
        </p:blipFill>
        <p:spPr>
          <a:xfrm>
            <a:off x="10382250" y="618517"/>
            <a:ext cx="895350" cy="6096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9468475" cy="1286483"/>
          </a:xfrm>
          <a:ln>
            <a:headEnd type="none"/>
            <a:tailEnd type="none"/>
          </a:ln>
        </p:spPr>
        <p:txBody>
          <a:bodyPr wrap="square">
            <a:normAutofit/>
          </a:bodyPr>
          <a:lstStyle/>
          <a:p>
            <a:pPr defTabSz="914400"/>
            <a:r>
              <a:rPr lang="en-US" sz="2400" cap="none" dirty="0"/>
              <a:t>2. Which country has the most Trappist breweries?</a:t>
            </a:r>
          </a:p>
        </p:txBody>
      </p:sp>
      <p:graphicFrame>
        <p:nvGraphicFramePr>
          <p:cNvPr id="4" name="Content Placeholder 3"/>
          <p:cNvGraphicFramePr/>
          <p:nvPr/>
        </p:nvGraphicFramePr>
        <p:xfrm>
          <a:off x="914400" y="1968500"/>
          <a:ext cx="10363200" cy="454659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9" r:lo="rId4" r:qs="rId5" r:cs="rId6"/>
          </a:graphicData>
        </a:graphic>
      </p:graphicFrame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8">
            <a:lum/>
          </a:blip>
          <a:srcRect/>
          <a:stretch>
            <a:fillRect/>
          </a:stretch>
        </p:blipFill>
        <p:spPr>
          <a:xfrm>
            <a:off x="10382250" y="618517"/>
            <a:ext cx="895350" cy="6096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9468475" cy="1286483"/>
          </a:xfrm>
          <a:ln>
            <a:headEnd type="none"/>
            <a:tailEnd type="none"/>
          </a:ln>
        </p:spPr>
        <p:txBody>
          <a:bodyPr wrap="square">
            <a:normAutofit/>
          </a:bodyPr>
          <a:lstStyle/>
          <a:p>
            <a:pPr defTabSz="914400"/>
            <a:r>
              <a:rPr lang="en-US" sz="2400" cap="none" dirty="0"/>
              <a:t>3. How many notes are there on a standard grand piano?</a:t>
            </a:r>
          </a:p>
        </p:txBody>
      </p:sp>
      <p:graphicFrame>
        <p:nvGraphicFramePr>
          <p:cNvPr id="4" name="Content Placeholder 3"/>
          <p:cNvGraphicFramePr/>
          <p:nvPr/>
        </p:nvGraphicFramePr>
        <p:xfrm>
          <a:off x="914400" y="1968500"/>
          <a:ext cx="10363200" cy="454659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9" r:lo="rId4" r:qs="rId5" r:cs="rId6"/>
          </a:graphicData>
        </a:graphic>
      </p:graphicFrame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8">
            <a:lum/>
          </a:blip>
          <a:srcRect/>
          <a:stretch>
            <a:fillRect/>
          </a:stretch>
        </p:blipFill>
        <p:spPr>
          <a:xfrm>
            <a:off x="10382250" y="618517"/>
            <a:ext cx="895350" cy="6096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9468475" cy="1286483"/>
          </a:xfrm>
          <a:ln>
            <a:headEnd type="none"/>
            <a:tailEnd type="none"/>
          </a:ln>
        </p:spPr>
        <p:txBody>
          <a:bodyPr wrap="square">
            <a:normAutofit/>
          </a:bodyPr>
          <a:lstStyle/>
          <a:p>
            <a:pPr defTabSz="914400"/>
            <a:r>
              <a:rPr lang="en-US" sz="2400" cap="none" dirty="0"/>
              <a:t>4. What is the name of NASA’s most famous space telescope?</a:t>
            </a:r>
          </a:p>
        </p:txBody>
      </p:sp>
      <p:graphicFrame>
        <p:nvGraphicFramePr>
          <p:cNvPr id="4" name="Content Placeholder 3"/>
          <p:cNvGraphicFramePr/>
          <p:nvPr/>
        </p:nvGraphicFramePr>
        <p:xfrm>
          <a:off x="914400" y="1968500"/>
          <a:ext cx="10363200" cy="454659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9" r:lo="rId4" r:qs="rId5" r:cs="rId6"/>
          </a:graphicData>
        </a:graphic>
      </p:graphicFrame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8">
            <a:lum/>
          </a:blip>
          <a:srcRect/>
          <a:stretch>
            <a:fillRect/>
          </a:stretch>
        </p:blipFill>
        <p:spPr>
          <a:xfrm>
            <a:off x="10382250" y="618517"/>
            <a:ext cx="895350" cy="6096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9468475" cy="1286483"/>
          </a:xfrm>
          <a:ln>
            <a:headEnd type="none"/>
            <a:tailEnd type="none"/>
          </a:ln>
        </p:spPr>
        <p:txBody>
          <a:bodyPr wrap="square">
            <a:normAutofit/>
          </a:bodyPr>
          <a:lstStyle/>
          <a:p>
            <a:pPr defTabSz="914400"/>
            <a:r>
              <a:rPr lang="en-US" sz="2400" cap="none" dirty="0"/>
              <a:t>5. The website "Shut Up &amp; Sit Down" reviews which form of media?</a:t>
            </a:r>
          </a:p>
        </p:txBody>
      </p:sp>
      <p:graphicFrame>
        <p:nvGraphicFramePr>
          <p:cNvPr id="4" name="Content Placeholder 3"/>
          <p:cNvGraphicFramePr/>
          <p:nvPr/>
        </p:nvGraphicFramePr>
        <p:xfrm>
          <a:off x="914400" y="1968500"/>
          <a:ext cx="10363200" cy="454659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9" r:lo="rId4" r:qs="rId5" r:cs="rId6"/>
          </a:graphicData>
        </a:graphic>
      </p:graphicFrame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8">
            <a:lum/>
          </a:blip>
          <a:srcRect/>
          <a:stretch>
            <a:fillRect/>
          </a:stretch>
        </p:blipFill>
        <p:spPr>
          <a:xfrm>
            <a:off x="10382250" y="618517"/>
            <a:ext cx="895350" cy="6096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9468475" cy="1286483"/>
          </a:xfrm>
          <a:ln>
            <a:headEnd type="none"/>
            <a:tailEnd type="none"/>
          </a:ln>
        </p:spPr>
        <p:txBody>
          <a:bodyPr wrap="square">
            <a:normAutofit/>
          </a:bodyPr>
          <a:lstStyle/>
          <a:p>
            <a:pPr defTabSz="914400"/>
            <a:r>
              <a:rPr lang="en-US" sz="2400" cap="none" dirty="0"/>
              <a:t>6. What year was the RoboSapien toy robot released?</a:t>
            </a:r>
          </a:p>
        </p:txBody>
      </p:sp>
      <p:graphicFrame>
        <p:nvGraphicFramePr>
          <p:cNvPr id="4" name="Content Placeholder 3"/>
          <p:cNvGraphicFramePr/>
          <p:nvPr/>
        </p:nvGraphicFramePr>
        <p:xfrm>
          <a:off x="914400" y="1968500"/>
          <a:ext cx="10363200" cy="454659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9" r:lo="rId4" r:qs="rId5" r:cs="rId6"/>
          </a:graphicData>
        </a:graphic>
      </p:graphicFrame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8">
            <a:lum/>
          </a:blip>
          <a:srcRect/>
          <a:stretch>
            <a:fillRect/>
          </a:stretch>
        </p:blipFill>
        <p:spPr>
          <a:xfrm>
            <a:off x="10382250" y="618517"/>
            <a:ext cx="895350" cy="6096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9468475" cy="1286483"/>
          </a:xfrm>
          <a:ln>
            <a:headEnd type="none"/>
            <a:tailEnd type="none"/>
          </a:ln>
        </p:spPr>
        <p:txBody>
          <a:bodyPr wrap="square">
            <a:normAutofit/>
          </a:bodyPr>
          <a:lstStyle/>
          <a:p>
            <a:pPr defTabSz="914400"/>
            <a:r>
              <a:rPr lang="en-US" sz="2400" cap="none" dirty="0"/>
              <a:t>7. What is the romanized Chinese word for "airplane"?</a:t>
            </a:r>
          </a:p>
        </p:txBody>
      </p:sp>
      <p:graphicFrame>
        <p:nvGraphicFramePr>
          <p:cNvPr id="4" name="Content Placeholder 3"/>
          <p:cNvGraphicFramePr/>
          <p:nvPr/>
        </p:nvGraphicFramePr>
        <p:xfrm>
          <a:off x="914400" y="1968500"/>
          <a:ext cx="10363200" cy="454659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9" r:lo="rId4" r:qs="rId5" r:cs="rId6"/>
          </a:graphicData>
        </a:graphic>
      </p:graphicFrame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8">
            <a:lum/>
          </a:blip>
          <a:srcRect/>
          <a:stretch>
            <a:fillRect/>
          </a:stretch>
        </p:blipFill>
        <p:spPr>
          <a:xfrm>
            <a:off x="10382250" y="618517"/>
            <a:ext cx="895350" cy="6096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9468475" cy="1286483"/>
          </a:xfrm>
          <a:ln>
            <a:headEnd type="none"/>
            <a:tailEnd type="none"/>
          </a:ln>
        </p:spPr>
        <p:txBody>
          <a:bodyPr wrap="square">
            <a:normAutofit/>
          </a:bodyPr>
          <a:lstStyle/>
          <a:p>
            <a:pPr defTabSz="914400"/>
            <a:r>
              <a:rPr lang="en-US" sz="2400" cap="none" dirty="0"/>
              <a:t>8. On a dartboard, what number is directly opposite No. 1?</a:t>
            </a:r>
          </a:p>
        </p:txBody>
      </p:sp>
      <p:graphicFrame>
        <p:nvGraphicFramePr>
          <p:cNvPr id="4" name="Content Placeholder 3"/>
          <p:cNvGraphicFramePr/>
          <p:nvPr/>
        </p:nvGraphicFramePr>
        <p:xfrm>
          <a:off x="914400" y="1968500"/>
          <a:ext cx="10363200" cy="454659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9" r:lo="rId4" r:qs="rId5" r:cs="rId6"/>
          </a:graphicData>
        </a:graphic>
      </p:graphicFrame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8">
            <a:lum/>
          </a:blip>
          <a:srcRect/>
          <a:stretch>
            <a:fillRect/>
          </a:stretch>
        </p:blipFill>
        <p:spPr>
          <a:xfrm>
            <a:off x="10382250" y="618517"/>
            <a:ext cx="895350" cy="6096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9468475" cy="1286483"/>
          </a:xfrm>
          <a:ln>
            <a:headEnd type="none"/>
            <a:tailEnd type="none"/>
          </a:ln>
        </p:spPr>
        <p:txBody>
          <a:bodyPr wrap="square">
            <a:normAutofit/>
          </a:bodyPr>
          <a:lstStyle/>
          <a:p>
            <a:pPr defTabSz="914400"/>
            <a:r>
              <a:rPr lang="en-US" sz="2400" cap="none" dirty="0"/>
              <a:t>9. The Mexican Beer "Corona" is what type of beer?</a:t>
            </a:r>
          </a:p>
        </p:txBody>
      </p:sp>
      <p:graphicFrame>
        <p:nvGraphicFramePr>
          <p:cNvPr id="4" name="Content Placeholder 3"/>
          <p:cNvGraphicFramePr/>
          <p:nvPr/>
        </p:nvGraphicFramePr>
        <p:xfrm>
          <a:off x="914400" y="1968500"/>
          <a:ext cx="10363200" cy="454659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9" r:lo="rId4" r:qs="rId5" r:cs="rId6"/>
          </a:graphicData>
        </a:graphic>
      </p:graphicFrame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8">
            <a:lum/>
          </a:blip>
          <a:srcRect/>
          <a:stretch>
            <a:fillRect/>
          </a:stretch>
        </p:blipFill>
        <p:spPr>
          <a:xfrm>
            <a:off x="10382250" y="618517"/>
            <a:ext cx="895350" cy="6096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9468475" cy="1286483"/>
          </a:xfrm>
          <a:ln>
            <a:headEnd type="none"/>
            <a:tailEnd type="none"/>
          </a:ln>
        </p:spPr>
        <p:txBody>
          <a:bodyPr wrap="square">
            <a:normAutofit/>
          </a:bodyPr>
          <a:lstStyle/>
          <a:p>
            <a:pPr defTabSz="914400"/>
            <a:r>
              <a:rPr lang="en-US" sz="2400" cap="none" dirty="0"/>
              <a:t>10. Computer manufacturer Compaq was acquired for $25 billion dollars in 2002 by which company?</a:t>
            </a:r>
          </a:p>
        </p:txBody>
      </p:sp>
      <p:graphicFrame>
        <p:nvGraphicFramePr>
          <p:cNvPr id="4" name="Content Placeholder 3"/>
          <p:cNvGraphicFramePr/>
          <p:nvPr/>
        </p:nvGraphicFramePr>
        <p:xfrm>
          <a:off x="914400" y="1968500"/>
          <a:ext cx="10363200" cy="454659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9" r:lo="rId4" r:qs="rId5" r:cs="rId6"/>
          </a:graphicData>
        </a:graphic>
      </p:graphicFrame>
    </p:spTree>
  </p:cSld>
  <p:clrMapOvr>
    <a:masterClrMapping/>
  </p:clrMapOvr>
</p:sld>
</file>

<file path=ppt/theme/theme1.xml><?xml version="1.0" encoding="utf-8"?>
<a:theme xmlns:a="http://schemas.openxmlformats.org/drawingml/2006/main" name="Droplet">
  <a:themeElements>
    <a:clrScheme name="Droplet">
      <a:dk1>
        <a:srgbClr val="000000"/>
      </a:dk1>
      <a:lt1>
        <a:srgbClr val="ffffff"/>
      </a:lt1>
      <a:dk2>
        <a:srgbClr val="355071"/>
      </a:dk2>
      <a:lt2>
        <a:srgbClr val="AABED7"/>
      </a:lt2>
      <a:accent1>
        <a:srgbClr val="2FA3EE"/>
      </a:accent1>
      <a:accent2>
        <a:srgbClr val="4BCAAD"/>
      </a:accent2>
      <a:accent3>
        <a:srgbClr val="86C157"/>
      </a:accent3>
      <a:accent4>
        <a:srgbClr val="D99C3F"/>
      </a:accent4>
      <a:accent5>
        <a:srgbClr val="CE6633"/>
      </a:accent5>
      <a:accent6>
        <a:srgbClr val="A35DD1"/>
      </a:accent6>
      <a:hlink>
        <a:srgbClr val="56BCFE"/>
      </a:hlink>
      <a:folHlink>
        <a:srgbClr val="97C5E3"/>
      </a:folHlink>
    </a:clrScheme>
    <a:fontScheme name="Droplet">
      <a:majorFont>
        <a:latin typeface="Tw Cen M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Tw Cen M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Droplet">
      <a:fillStyleLst>
        <a:solidFill>
          <a:schemeClr val="phClr"/>
        </a:solidFill>
        <a:solidFill>
          <a:schemeClr val="phClr">
            <a:tint val="69000"/>
            <a:satMod val="105000"/>
            <a:lumMod val="110000"/>
          </a:schemeClr>
        </a:solidFill>
        <a:gradFill rotWithShape="1">
          <a:gsLst>
            <a:gs pos="0">
              <a:schemeClr val="phClr">
                <a:tint val="94000"/>
                <a:satMod val="100000"/>
                <a:lumMod val="108000"/>
              </a:schemeClr>
            </a:gs>
            <a:gs pos="50000">
              <a:schemeClr val="phClr">
                <a:tint val="98000"/>
                <a:shade val="100000"/>
                <a:satMod val="100000"/>
                <a:lumMod val="100000"/>
              </a:schemeClr>
            </a:gs>
            <a:gs pos="100000">
              <a:schemeClr val="phClr">
                <a:shade val="72000"/>
                <a:satMod val="120000"/>
                <a:lumMod val="100000"/>
              </a:schemeClr>
            </a:gs>
          </a:gsLst>
          <a:lin ang="5400000"/>
        </a:gradFill>
      </a:fillStyleLst>
      <a:lnStyleLst>
        <a:ln w="9525" cap="flat">
          <a:solidFill>
            <a:schemeClr val="phClr">
              <a:shade val="60000"/>
            </a:schemeClr>
          </a:solidFill>
          <a:prstDash val="solid"/>
          <a:headEnd type="none"/>
          <a:tailEnd type="none"/>
        </a:ln>
        <a:ln w="15875" cap="flat">
          <a:solidFill>
            <a:schemeClr val="phClr"/>
          </a:solidFill>
          <a:prstDash val="solid"/>
          <a:headEnd type="none"/>
          <a:tailEnd type="none"/>
        </a:ln>
        <a:ln w="22225" cap="flat">
          <a:solidFill>
            <a:schemeClr val="phClr"/>
          </a:solidFill>
          <a:prstDash val="solid"/>
          <a:headEnd type="none"/>
          <a:tailEnd type="none"/>
        </a:ln>
      </a:lnStyleLst>
      <a:effectStyleLst>
        <a:effectStyle>
          <a:effectLst/>
        </a:effectStyle>
        <a:effectStyle>
          <a:effectLst>
            <a:outerShdw blurRad="50800" dist="25400" dir="5400000" algn="b" rotWithShape="0">
              <a:srgbClr val="000000">
                <a:alpha val="28000"/>
              </a:srgbClr>
            </a:outerShdw>
          </a:effectLst>
        </a:effectStyle>
        <a:effectStyle>
          <a:effectLst>
            <a:outerShdw blurRad="63500" dist="25400" dir="5400000" algn="ctr" rotWithShape="0">
              <a:srgbClr val="000000">
                <a:alpha val="69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1200000"/>
            </a:lightRig>
          </a:scene3d>
          <a:sp3d prstMaterial="plastic">
            <a:bevelT w="254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100000">
              <a:schemeClr val="phClr">
                <a:shade val="64000"/>
                <a:lumMod val="88000"/>
              </a:schemeClr>
            </a:gs>
          </a:gsLst>
          <a:lin ang="5400000"/>
        </a:gradFill>
        <a:gradFill rotWithShape="1">
          <a:gsLst>
            <a:gs pos="0">
              <a:schemeClr val="phClr">
                <a:tint val="84000"/>
                <a:shade val="100000"/>
                <a:hueMod val="130000"/>
                <a:satMod val="150000"/>
                <a:lumMod val="112000"/>
              </a:schemeClr>
            </a:gs>
            <a:gs pos="100000">
              <a:schemeClr val="phClr">
                <a:shade val="92000"/>
                <a:satMod val="140000"/>
                <a:lumMod val="110000"/>
              </a:schemeClr>
            </a:gs>
          </a:gsLst>
          <a:lin ang="5400000"/>
        </a:gradFill>
      </a:bgFillStyleLst>
    </a:fmtScheme>
  </a:themeElements>
</a:theme>
</file>

<file path=docProps/app.xml><?xml version="1.0" encoding="utf-8"?>
<Properties xmlns="http://schemas.openxmlformats.org/officeDocument/2006/extended-properties">
  <Application>Microsoft Office PowerPoint</Application>
  <Characters>0</Characters>
  <Company/>
  <Lines>0</Lines>
  <MMClips>0</MMClips>
  <Notes>0</Notes>
  <Pages>0</Pages>
  <Paragraphs>9</Paragraphs>
  <PresentationFormat>Widescreen</PresentationFormat>
  <Template>Droplet</Template>
  <HiddenSlides>0</HiddenSlides>
  <LinksUpToDate>false</LinksUpToDate>
  <ScaleCrop>false</ScaleCrop>
  <Slides>4</Slides>
  <TotalTime>51</TotalTime>
  <Words>19</Words>
  <AppVersion>16.0000</AppVersion>
</Properties>
</file>

<file path=docProps/core.xml><?xml version="1.0" encoding="utf-8"?>
<cp:coreProperties xmlns:dc="http://purl.org/dc/elements/1.1/" xmlns:dcterms="http://purl.org/dc/terms/" xmlns:dcmitype="http://purl.org/dc/dcmitype/" xmlns:xsi="http://www.w3.org/2001/XMLSchema-instance" xmlns:cp="http://schemas.openxmlformats.org/package/2006/metadata/core-properties">
  <dc:creator>Orina DC</dc:creator>
  <cp:lastModifiedBy>Orina DC</cp:lastModifiedBy>
  <dcterms:created xsi:type="dcterms:W3CDTF">2024-08-17T16:00:29Z</dcterms:created>
  <dcterms:modified xsi:type="dcterms:W3CDTF">2024-08-19T23:31:26Z</dcterms:modified>
  <cp:revision>9</cp:revision>
  <dc:title/>
</cp:coreProperties>
</file>