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Joaquin Phoenix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Jack Nicholson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Heath Ledger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Jared Leto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Smile Time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Jester's Inc.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Ha-Ha's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Laugh Factory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Harleen Quinzel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Debra Kane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Barbara Gordon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Leslie Thompkins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Todd Phillips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David Ayer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Christopher Nolan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Zack Snyder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Poison Ivy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Sophie Dumond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Catwoman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Harley Quinn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Harvey Dent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Oswald Cobblepot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Arthur Fleck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Bruce Wayne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Alfred Pennyworth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Harvey Dent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Thomas Wayne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Murray Franklin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Metropolis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Gotham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Star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Central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October 4, 2019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December 6, 2019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January 10, 2020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November 2, 2019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Bohemian Rhapsody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Sweet Caroline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Rock and Roll Part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Stairway to Heaven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Joker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"Joker" is a 2019 psychological thriller film directed by Todd Phillips and starring Joaquin Phoenix as the titular character. The film is a standalone origin story of the iconic DC Comics villain, exploring the character's descent into madness and his transformation into the Joker. Set in 1981 Gotham City, the film tackles themes of mental illness, societal inequality, and the consequences of neglecting those in need. Phoenix's performance has been widely praised, earning him numerous awards and nominations, including the Academy Award for Best Actor. "Joker" was a commercial and critical success, grossing over $1 billion worldwide and receiving numerous accolades. Verified.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played the role of Joker in the 2019 movie Joker?
[A] Joaquin Phoenix
2. What is the name of the clown company Arthur works for?
[C] Ha-Ha's
3. What is the name of the social worker who helps Arthur?
[B] Debra Kane
4. Who directed the movie Joker?
[A] Todd Phillips
5. Who does Arthur have a crush on?
[B] Sophie Dumond
6. What is the name of the character who becomes Joker?
[C] Arthur Fleck
7. What is the name of the character played by Robert De Niro in the movie Joker?
[D] Murray Franklin
8. Where does the movie Joker take place?
[B] Gotham City
9. When was the movie Joker released in theaters?
[A] October 4, 2019
10. Which famous song is played during the iconic staircase scene?
[C] Rock and Roll Part 2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played the role of Joker in the 2019 movie Joker?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clown company Arthur works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social worker who helps Arthur?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directed the movie Joker?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does Arthur have a crush 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character who becomes Joker?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character played by Robert De Niro in the movie Joker?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Where does the movie Joker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When was the movie Joker released in theaters?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famous song is played during the iconic staircase scene?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