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Pidgey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Charmander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Squirtle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Caterpie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be a Breeder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be a Master of Electric type Pokemon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be a Gym Leader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be a Pokemon Master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Psyduck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Brock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are Magicians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are Pokemon Explorers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are trying to become Pokemon Masters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are Team Rocket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Squirtle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Pikachu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Charmander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Bulbasaur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Professor Birch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Professor Oak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Professor Joy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Professor Brock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Speed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Electric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Blastoise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Brock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Professor Oak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Flying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Electric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Ground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Spearow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Zapdos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Charmander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Pikachu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Pokemon Kanto Region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about Pokemon.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Ash's second Pokemon?
[D] Caterpie
2. What is Ash's Dream
[D] To be a Pokemon Master
3. Who is Ash's Rival?
[A] Gary
4. Who is Jessie, James and Meowth?
[D] They are Team Rocket
5. Which of the Pokemon below isn't a starter Pokemon?
[B] Pikachu
6. Who is the Professor in the Kanto Region?
[B] Professor Oak
7. What type is Pikachu?
[D] Electric
8. Who does Ash travel with in the Kanto Region?
[C] Brock
9. What Pokemon type is Misty scared of?
[B] Bug
10. What is Ash's first Pokemon in the Kanto Region?
[D] Pikachu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Ash's second Pokemon?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Ash's Dream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Ash's Rival?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Jessie, James and Meowth?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 Pokemon below isn't a starter Pokemon?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the Professor in the Kanto Region?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type is Pikachu?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does Ash travel with in the Kanto Region?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Pokemon type is Misty scared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Ash's first Pokemon in the Kanto Region?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