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Yellow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Pacific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Arctic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Atlantic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 Whale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Giant Manta Ray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Fin Whale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Sperm Whale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Humpback Whale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Killer Whale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Great White Shark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Blue Whale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Jellyfish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Octopus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Swarm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Smack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Sailfish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Swordfish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Marlin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Yellowfin Tuna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Dolphins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Octopus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Pufferfish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Seahorse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Swarm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Party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Ocean Animals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Ocean Animals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color of octupus blood
[C] Blue
2. How many hearts does an octopus have
[C] 3
3. You will find the most coral reefs in this ocean basin
[A] Pacific
4. Which ocean mammal is the largest animal on earth
[A] Blue Whale
5. Which animal makes the loudest sound on the planet
[D] Blue Whale
6. This sea animal does not have a heart or a brain
[A] Jellyfish
7. What is a group of jellyfish called
[B] Smack
8. Which is the fastest known marine animal
[A] Sailfish
9. Males of which species give birth and take care of their young
[D] Seahorse
10. What is a group of trout called?
[A] Hover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color of octupus blood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many hearts does an octopus have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You will find the most coral reefs in this ocean basin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ocean mammal is the largest animal on earth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animal makes the loudest sound on the planet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This sea animal does not have a heart or a brain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a group of jellyfish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is the fastest known marine animal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Males of which species give birth and take care of their young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a group of trout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