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Peanut Butter and Jelly Sandwich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about the same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Turkey sandwich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Tilapia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Salmon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about the same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about the same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Brown Rice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Baked Potato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Orange juice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are about the same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Apple juice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Nachos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about the same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about the same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Regular oatmeal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Instant oatmeal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Ribs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Burger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about the same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Cappuccino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are about the same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Tea latte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about the same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Deli Ham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Salami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are about the same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Yogurt parfait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Fruit and cheese plate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Which Food is better for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When you are trying to make healthier choices, which of these foods will you pick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It is time for lunch. Which sandwich would be a healthier choice
[B] Peanut Butter and Jelly Sandwich
2. Which is better?
[B] Salmon
3. Which of these has fewer calories
[D] A Baked Potato
4. Which has less sugar?
[A] Orange juice
5. It is time to order some appetizers. What is the healthier choice
[B] Fries
6. Which is better for your family?
[B] Regular oatmeal
7. Which of these is a healthier option
[B] Burger
8. Which of these option is a healthier choice at the cafe
[D] Tea latte
9. Which is a healthier choice
[C] Deli Ham
10. Which of these is a healthier option
[D] Fruit and cheese plate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It is time for lunch. Which sandwich would be a healthier choice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is better?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has fewer calories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has less sugar?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It is time to order some appetizers. What is the healthier choice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is better for your family?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is a healthier option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these option is a healthier choice at the cafe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is a healthier choice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these is a healthier option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