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1911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1913</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1912</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1910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Kalighat Hospital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Nirmal Hriday Hospital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Mother Teresa Hospital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Shanti Nagar Hospital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Daughters of Charity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Sisters of the Poor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Sisters of Mercy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Missionaries of Charity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1981</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1980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1982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Simple Path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Call to Love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Way of Simplicity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Joy in Loving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Sisters of the Poor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Missionaries of Charity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Daughters of Charity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Sisters of Mercy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Way of Simplicity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Call to Love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Joy in Loving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Simple Path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Nun of Calcutta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Mother Teresa of Calcutta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Saint of Calcutta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Missionary of Calcutta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1997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1998</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Mother Teresa: A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Mother Teresa Quiz is a great way to learn more about the life and legacy of one of the most influential figures of the 20th century. Mother Teresa was a Nobel Peace Prize winner and a symbol of selfless service to the poor and needy. She dedicated her life to helping those in need and her work has inspired millions around the world. Taking the quiz is a great way to learn more about her life and her work, as well as the impact she had on the world. It is also a great way to test your knowledge of her life and legacy. By taking the quiz, you can gain a better understanding of the life and work of Mother Teresa and the impact she had on the world. Taking the quiz is also a great way to show your appreciation for her work and to honor her memory.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was Mother Teresa born?
[D] 1910
2. What is the name of the hospital founded by Mother Teresa?
[B] Nirmal Hriday Hospital
3. What is the name of Mother Teresa's religious order?
[D] Missionaries of Charity
4. What year was Mother Teresa awarded the Nobel Peace Prize?
[C] 1979
5. What is the name of the book written by Mother Teresa about her life?
[A] A Simple Path
6. What is the name of the charity founded by Mother Teresa?
[B] Missionaries of Charity
7. What is the name of the book written by Mother Teresa about her spiritual journey?
[A] The Way of Simplicity
8. What is the name of the movie about Mother Teresa's life?
[B] Mother Teresa of Calcutta
9. What year did Mother Teresa die?
[A] 1997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was Mother Teresa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hospital founded by Mother Teresa?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Mother Teresa's religious order?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year was Mother Teresa awarded the Nobel Peace Prize?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book written by Mother Teresa about her life?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charity founded by Mother Teresa?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book written by Mother Teresa about her spiritual journey?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movie about Mother Teresa's life?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year did Mother Teresa die?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