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Federalist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Democratic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Republican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Henry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Abraham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Father of His Country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Communicator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Old Kinderhook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Emancipator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didn't have a stance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supported 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was neutral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opposed 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Abigail Van Buren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Martha Van Buren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Hannah Van Buren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Mary Van Buren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Henry Harrison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C. Calhoun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Tyler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Richard M. Johnson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Party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Constitution Party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Libertarian Party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Free Soil Party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Lawyer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Farmer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Massachusetts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Virginia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Pennsylvania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Depression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Financial Crisis of 1842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Panic of 1837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Recession of 1839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Martin Van Buren: The Little Magician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Martin Van Buren: US President Quiz can be a great way to test your knowledge about one of the lesser-known presidents of the United States. Martin Van Buren was the eighth president of the United States, serving from 1837 to 1841. He was a key figure in the development of the modern political party system and played a significant role in shaping the country's early political landscape.By taking this quiz, you can learn more about Van Buren's life, his presidency, and his impact on American politics. You can also test your knowledge of important events and policies during his time in office, such as the Panic of 1837 and the Trail of Tears.Moreover, taking this quiz can help you improve your general knowledge of American history and politics. Whether you are a student, a history buff, or just someone who wants to learn more about the United States, this quiz can be a fun and informative way to do so.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political party did Martin Van Buren belong to?
[C] Democratic
2. What was Martin Van Buren's middle name?
[A] None
3. What was Martin Van Buren's nickname?
[C] Old Kinderhook
4. What was Martin Van Buren's stance on slavery?
[D] He opposed it
5. Who was Martin Van Buren's wife?
[C] Hannah Van Buren
6. Who was Martin Van Buren's vice president?
[D] Richard M. Johnson
7. What was the name of the political party that Martin Van Buren founded after leaving the presidency?
[D] Free Soil Party
8. What was Martin Van Buren's occupation before becoming president?
[A] Lawyer
9. Which state was Martin Van Buren's home state?
[A] New York
10. What economic crisis occurred during Martin Van Buren's presidency?
[C] The Panic of 1837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political party did Martin Van Buren belong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Martin Van Buren's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Martin Van Buren's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Martin Van Buren's stance on slavery?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was Martin Van Buren's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was Martin Van Buren's vice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political party that Martin Van Buren founded after leaving the presidency?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Martin Van Buren's occupation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state was Martin Van Buren's home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economic crisis occurred during Martin Van Buren's presidency?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