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Archimedes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Diablo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Zazu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Adam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Jafar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Maleficent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Triton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Stefan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Arthur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Richard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Goddess of Wisdom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Goddess of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Goddess of the Dawn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Goddess of Beauty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George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Stephan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Henry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Spinning Wheel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Sewing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Knitting Needles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bird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snake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dragon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Maximus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Pegasus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Sleeping Beauty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Sleeping Beauty is a classic Disney animated film released in 1959. The movie is based on the fairy tale of the same name and tells the story of Princess Aurora, who is cursed by the evil fairy Maleficent to die on her 16th birthday. However, the good fairy Merryweather changes the curse to a deep sleep that can only be broken by true love's kiss. The movie features iconic characters such as Prince Phillip, the three good fairies Flora, Fauna, and Merryweather, and the villainous Maleficent. Sleeping Beauty is known for its stunning animation, beautiful music, and memorable characters, making it a beloved classic for generations.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owl in Sleeping Beauty?
[B] Diablo
2. Who is the prince in Sleeping Beauty?
[D] Phillip
3. Who is the villain in Sleeping Beauty?
[B] Maleficent
4. What is the name of the king in Sleeping Beauty?
[B] King Stefan
5. According to the narration at the beginning of the movie, the King and Queen named their daughter after which of the following?
[C] The Goddess of the Dawn
6. How many fairies were invited to the christening of Aurora?
[C] Three
7. Who is Sleeping Beauty's father?
[C] King Stephan
8. What is the name of the cursed spindle in Sleeping Beauty?
[A] Spinning Wheel
9. What animal did Maleficent have for a pet?
[A] A bird
10. What is the name of the horse in Sleeping Beauty?
[D] Samson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owl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prince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villain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king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According to the narration at the beginning of the movie, the King and Queen named their daughter after which of the following?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fairies were invited to the christening of Aurora?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is Sleeping Beauty's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cursed spindle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animal did Maleficent have for a pet?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horse in Sleeping Beauty?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