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Ottawa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Vancouver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Quebec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Montreal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Seoul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Incheon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Pyongyang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Busan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Helsinki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Copenhagen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Conakry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Kolding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Athens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Volos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Heraklion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Dublin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Berlin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Belfast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Limerick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World Capitals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on world capitals.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capital of Canada?
[A] Ottawa
2. What is the capital of South Korea?
[A] Seoul
3. What is the capital of Denmark?
[B] Copenhagen
4. What is the capital of Greece?
[A] Athens
5. What is the capital of Ireland?
[A] Dublin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capital of Canada?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capital of South Korea?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capital of Denmark?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capital of Greece?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capital of Ireland?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