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Babylon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Persepolis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Nineveh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Trajan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Vespasian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Augustus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Ashurbanipal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Hammurabi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Sargon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Gilgamesh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Via Egnatia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Via Flaminia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Appian 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Via Aurelia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Temple complexes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Fortified walls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Underground drainage system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Palace architecture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Enlil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Marduk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Gilgamesh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Winter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Autumn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Anubis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Horus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Osiris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Constantinople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Alexandria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Carthage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Warriors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Farmers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Artisans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Uncover the Past: A Journey Through Ancient Civilizations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Ancient civilizations refer to historical societies that flourished in the distant past, often characterized by their unique cultures, architectural achievements, and contributions to human progress. Examples include ancient Mesopotamia, Egypt, Greece, Rome, China, India, and the Mayans, among others. These civilizations have left behind a rich legacy of artifacts, texts, and monumental structures that continue to fascinate and educate us today.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ancient Mesopotamian city was known for its hanging gardens?
[A] Babylon
2. Who was the Roman Emperor who built the Colosseum?
[C] Vespasian
3. Which Assyrian king collected a library at Nineveh that included the Epic of Gilgamesh?
[A] Ashurbanipal
4. Which Roman road is also known as the Via Appia?
[C] Appian Way
5. What was the most notable feature of the Indus Valley Civilization's urban planning?
[C] Underground drainage system
6. What was the name of the Mesopotamian god who was often depicted with a bull?
[A] Enlil
7. The Greek myth of Persephone and Demeter is associated with which season?
[D] Autumn
8. Which ancient Egyptian god was often depicted as a jackal?
[A] Anubis
9. What was the capital city of the Roman Empire?
[A] Rome
10. What was the main occupation of the people in the Indus Valley Civilization?
[B] Farmers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ancient Mesopotamian city was known for its hanging gardens?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the Roman Emperor who built the Colosseum?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Assyrian king collected a library at Nineveh that included the Epic of Gilgamesh?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Roman road is also known as the Via Appia?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most notable feature of the Indus Valley Civilization's urban planning?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Mesopotamian god who was often depicted with a bull?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The Greek myth of Persephone and Demeter is associated with which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ancient Egyptian god was often depicted as a jackal?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capital city of the Roman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main occupation of the people in the Indus Valley Civilization?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