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 million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million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 million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 million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Maya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Kuna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Aztec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Jose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Panama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Bogota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United States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Panama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Peso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Balboa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Dollar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Spanish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Portuguese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Arroz con pollo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Empanadas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Sancocho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Ceviche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national park in Panama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waterway that connects the Atlantic and Pacific Oceans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river that runs through Panama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mountain range in Panama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Denali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Everest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Volcan Baru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Kilimanjaro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Panama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Panama is a country located in Central America, bordered by Costa Rica to the west and Colombia to the east. It is known for its famous canal, which connects the Atlantic and Pacific Oceans. The country has a diverse population, with a mix of indigenous people, Afro-Caribbeans, and Spanish descendants. Panama's economy is heavily reliant on the canal, as well as tourism and financial services. The country has a tropical climate, with a rainy season from May to November and a dry season from December to April. Panama is also home to a variety of wildlife, including sloths, monkeys, and toucans.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population of Panama?
[C] 4 million
2. What is the name of the indigenous tribe that lives in Panama?
[C] Kuna
3. What is the capital city of Panama?
[C] Panama City
4. Who built the Panama Canal?
[A] The United States
5. What is the currency of Panama?
[B] Balboa
6. What is the official language of Panama?
[B] Spanish
7. What is the national dish of Panama?
[C] Sancocho
8. What is the Panama Canal?
[B] A waterway that connects the Atlantic and Pacific Oceans
9. What is the highest point in Panama?
[C] Volcan Baru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population of Panama?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indigenous tribe that lives in Panama?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capital city of Panama?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built the Panama Canal?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currency of Panama?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official language of Panama?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national dish of Panama?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Panama Canal?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highest point in Panama?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