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Sirius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Barnard’s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Wolf 359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Alpha Centauri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3.37 light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4.37 light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1.37 light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2.37 light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0.9 solar masses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0.6 solar masses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0.8 solar masses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0.7 solar masses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three have equal luminosity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Alpha Centauri B is the most luminous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Proxima Centauri is the most luminous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Alpha Centauri A is the most luminous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M-type main sequence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K-type main sequence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G-type main sequence star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A-type main sequence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G-type main sequence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K-type main sequence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A-type main sequence star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M-type main sequence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 solar masses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solar masses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 solar masses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 solar masses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Alpha Centauri 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Alpha Centauri 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Sirius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Proxima Centauri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M-type main sequence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G-type main sequence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A-type main sequence star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K-type main sequence star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Alpha Centauri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Alpha Centauri Quiz is a great way to learn more about the star system Alpha Centauri. This quiz will help you understand the basics of the star system, such as its location, its components, and its history. Additionally, the quiz will help you understand the science behind the star system, such as its composition, its age, and its distance from Earth. By taking the quiz, you will gain a better understanding of the star system and its importance in the universe. Furthermore, the quiz will help you understand the potential for future exploration of Alpha Centauri, as well as the potential for discovering new planets and other celestial bodies in the system. Taking the Alpha Centauri Quiz is a great way to gain a better understanding of the star system and its importance in the universe.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closest star system to our Solar System?
[D] Alpha Centauri
2. Approximately how far from Earth is the Alpha Centauri A–B binary pair?
[B] 4.37 light years
3. Approximately what is the mass of Alpha Centauri B?
[A] 0.9 solar masses
4. Which statement correctly compares the intrinsic luminosities of the three Alpha Centauri stars?
[D] Alpha Centauri A is the most luminous
5. What type of star is Alpha Centauri B?
[B] K-type main sequence star
6. What type of star is Alpha Centauri A?
[A] G-type main sequence star
7. How many stars make up the Alpha Centauri system?
[D] 3
8. Approximately what is the mass of Alpha Centauri A?
[D] 1.1 solar masses
9. What is the closest star to Earth in the Alpha Centauri system?
[D] Proxima Centauri
10. What type of star is Proxima Centauri?
[A] M-type main sequence star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closest star system to our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Approximately how far from Earth is the Alpha Centauri A–B binary pair?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Approximately what is the mass of Alpha Centauri 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statement correctly compares the intrinsic luminosities of the three Alpha Centauri stars?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star is Alpha Centauri 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star is Alpha Centauri 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stars make up the Alpha Centauri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Approximately what is the mass of Alpha Centauri 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closest star to Earth in the Alpha Centauri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star is Proxima Centauri?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