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Gone Baby Gone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Justice League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Jennifer Garner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Gwyneth Paltrow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Kate Beckinsale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Liv Tyler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Christopher Nolan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Quentin Tarantino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Steven Spielberg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Kevin Smith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Los Angeles, California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Berkeley, California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Boston, Massachusetts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 City, New York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David Lynch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David O. Russell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David Cronenberg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David Fincher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Batman Begins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Dark Knight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Batman v Superman: Dawn of Justice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Batman &amp; Robin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Benjamin Géza Affleck-Boldt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Benjamin Grant Affleck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Benjamin Gary Affleck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Benjamin George Affleck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Gone Girl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Good Will Hunting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Gone Baby Gone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Town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Hollywoodland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 Bond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Jason Bourne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Jack Ryan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Ethan Hunt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Ben Affleck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Ben Affleck, born August 15, 1972, is a versatile American actor, director, producer, and screenwriter. He gained fame with the 1997 film "Good Will Hunting," co-written with Matt Damon, earning them an Academy Award for Best Original Screenplay. Affleck's notable works include "Armageddon," "Pearl Harbor," "Argo," and playing Batman in the DC Extended Universe. As a director, he received critical acclaim for "Gone Baby Gone" and "The Town." He has won two Golden Globe Awards and three BAFTA Awards. Off-screen, Affleck co-founded the Eastern Congo Initiative and actively supports various charitable organizations.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these films directed by Ben Affleck is based on a novel by Dennis Lehane?
[A] Gone Baby Gone
2. Which actress appeared alongside Ben Affleck in both Daredevil and Pearl Harbor?
[A] Jennifer Garner
3. Which director has Ben Affleck frequently collaborated with?
[D] Kevin Smith
4. Where was Ben Affleck born?
[B] Berkeley, California
5. Who directed Gone Girl (2014), starring Ben Affleck?
[D] David Fincher
6. In which film did Ben Affleck portray the character of Batman?
[C] Batman v Superman: Dawn of Justice
7. What name was Ben Affleck given at birth?
[A] Benjamin Géza Affleck-Boldt
8. For which film did Ben Affleck share his first Academy Award for Original Screenplay?
[B] Good Will Hunting
9. Which film earned Ben Affleck a Golden Globe nomination for Best Supporting Actor?
[D] Hollywoodland
10. Which fictional intelligence analyst does Ben Affleck play in The Sum of All Fears?
[C] Jack Ryan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these films directed by Ben Affleck is based on a novel by Dennis Lehane?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actress appeared alongside Ben Affleck in both Daredevil and Pearl Harbor?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director has Ben Affleck frequently collaborated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Where was Ben Affleck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directed Gone Girl (2014), starring Ben Affleck?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which film did Ben Affleck portray the character of Batman?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name was Ben Affleck given at birth?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For which film did Ben Affleck share his first Academy Award for Original Screenplay?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film earned Ben Affleck a Golden Globe nomination for Best Supporting Actor?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fictional intelligence analyst does Ben Affleck play in The Sum of All Fears?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